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3"/>
  </p:notesMasterIdLst>
  <p:sldIdLst>
    <p:sldId id="257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072AF-81B3-4194-A15D-79E8E0E21445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67F89-7E0B-4409-9499-F3BCE1EC73D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790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016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2701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449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686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36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5015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88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09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56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0301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634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375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286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692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BFF83F-A98F-423C-8E73-F483958664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622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2226CD1-6938-498B-B7C4-AD9A848438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2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CAF3DE-0FF0-4AEF-98E6-747FCDC85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23" t="487" r="-1580" b="19036"/>
          <a:stretch/>
        </p:blipFill>
        <p:spPr>
          <a:xfrm>
            <a:off x="1" y="-1"/>
            <a:ext cx="423868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CAFF01D-9F6A-4EAF-9477-1ECAE746E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094"/>
          <a:stretch/>
        </p:blipFill>
        <p:spPr>
          <a:xfrm>
            <a:off x="0" y="4015394"/>
            <a:ext cx="9144000" cy="284260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70535D8-CA37-4FEB-94C2-A1C0B0792DC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2386" y="586190"/>
            <a:ext cx="6225865" cy="49980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65B06CA2-04B4-4546-9478-53BA9C3E15F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110552"/>
            <a:ext cx="6729413" cy="3747449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xmlns="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931381" y="1273800"/>
            <a:ext cx="1231106" cy="4103688"/>
          </a:xfrm>
          <a:noFill/>
        </p:spPr>
        <p:txBody>
          <a:bodyPr vert="eaVert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00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xmlns="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503247" y="766001"/>
            <a:ext cx="738664" cy="2462213"/>
          </a:xfrm>
          <a:noFill/>
        </p:spPr>
        <p:txBody>
          <a:bodyPr vert="eaVert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solidFill>
                  <a:srgbClr val="275303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xmlns="" val="188283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14" presetClass="entr" presetSubtype="5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vertical)">
                      <p:cBhvr>
                        <p:cTn dur="75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50333F-DE24-4D34-9089-00A9C3D390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767" b="30233"/>
          <a:stretch/>
        </p:blipFill>
        <p:spPr>
          <a:xfrm flipV="1"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36DA8F89-B85D-4395-8FA6-89F6CAE16825}"/>
              </a:ext>
            </a:extLst>
          </p:cNvPr>
          <p:cNvSpPr/>
          <p:nvPr userDrawn="1"/>
        </p:nvSpPr>
        <p:spPr>
          <a:xfrm>
            <a:off x="1" y="-323"/>
            <a:ext cx="9143999" cy="6858323"/>
          </a:xfrm>
          <a:prstGeom prst="rect">
            <a:avLst/>
          </a:prstGeom>
          <a:solidFill>
            <a:srgbClr val="ECF8FF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51E9992-BAFC-470B-8E75-36374AE24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1221"/>
          <a:stretch/>
        </p:blipFill>
        <p:spPr>
          <a:xfrm flipH="1">
            <a:off x="5449162" y="5837566"/>
            <a:ext cx="3694838" cy="10204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9A648B-FEA5-4C99-B435-3920BC54EC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06" b="61662"/>
          <a:stretch/>
        </p:blipFill>
        <p:spPr>
          <a:xfrm>
            <a:off x="1" y="-323"/>
            <a:ext cx="1000125" cy="9166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521D441-B730-45DC-B74D-8BEDC01D62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257924" y="5250814"/>
            <a:ext cx="2886075" cy="160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9038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6" y="0"/>
            <a:ext cx="9143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237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30B526-CAD6-40AF-BFD9-F3F3E8579F19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58A6197-14D1-4074-84FB-393FA9EE9E2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59">
            <a:extLst>
              <a:ext uri="{FF2B5EF4-FFF2-40B4-BE49-F238E27FC236}">
                <a16:creationId xmlns:a16="http://schemas.microsoft.com/office/drawing/2014/main" xmlns="" id="{75921ADF-90A2-9B13-9C99-BF6E1B36C159}"/>
              </a:ext>
            </a:extLst>
          </p:cNvPr>
          <p:cNvSpPr/>
          <p:nvPr/>
        </p:nvSpPr>
        <p:spPr>
          <a:xfrm>
            <a:off x="0" y="876301"/>
            <a:ext cx="8985608" cy="3959618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xmlns="" id="{8C0F59D9-5963-DA13-068A-61A27A980D40}"/>
              </a:ext>
            </a:extLst>
          </p:cNvPr>
          <p:cNvSpPr txBox="1"/>
          <p:nvPr/>
        </p:nvSpPr>
        <p:spPr>
          <a:xfrm>
            <a:off x="1371600" y="1043619"/>
            <a:ext cx="7308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…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269CDB3-3AB4-394A-DB27-4FAD7B973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56705"/>
            <a:ext cx="4199959" cy="142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05346CE-0A1F-924C-E6D2-9812618D3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1" y="2549185"/>
            <a:ext cx="7950466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933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3CF14263-F3D4-CB5C-6408-50A7D4E89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80475" y="923925"/>
            <a:ext cx="2888323" cy="578167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1292A02-4EE6-E23E-306C-F5C099ED9B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1832" y="104775"/>
            <a:ext cx="5750719" cy="55412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C7222E9-D94C-8FCF-7933-6DFF063AE798}"/>
              </a:ext>
            </a:extLst>
          </p:cNvPr>
          <p:cNvSpPr txBox="1"/>
          <p:nvPr/>
        </p:nvSpPr>
        <p:spPr>
          <a:xfrm>
            <a:off x="3048000" y="2133600"/>
            <a:ext cx="5791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Trang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8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8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556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0B6ED2B-99E9-64FC-10D0-4C0C414904B8}"/>
              </a:ext>
            </a:extLst>
          </p:cNvPr>
          <p:cNvSpPr/>
          <p:nvPr/>
        </p:nvSpPr>
        <p:spPr>
          <a:xfrm>
            <a:off x="414338" y="602504"/>
            <a:ext cx="8479631" cy="5998321"/>
          </a:xfrm>
          <a:custGeom>
            <a:avLst/>
            <a:gdLst>
              <a:gd name="connsiteX0" fmla="*/ 0 w 11306175"/>
              <a:gd name="connsiteY0" fmla="*/ 999740 h 5998321"/>
              <a:gd name="connsiteX1" fmla="*/ 999740 w 11306175"/>
              <a:gd name="connsiteY1" fmla="*/ 0 h 5998321"/>
              <a:gd name="connsiteX2" fmla="*/ 10306435 w 11306175"/>
              <a:gd name="connsiteY2" fmla="*/ 0 h 5998321"/>
              <a:gd name="connsiteX3" fmla="*/ 11306175 w 11306175"/>
              <a:gd name="connsiteY3" fmla="*/ 999740 h 5998321"/>
              <a:gd name="connsiteX4" fmla="*/ 11306175 w 11306175"/>
              <a:gd name="connsiteY4" fmla="*/ 4998581 h 5998321"/>
              <a:gd name="connsiteX5" fmla="*/ 10306435 w 11306175"/>
              <a:gd name="connsiteY5" fmla="*/ 5998321 h 5998321"/>
              <a:gd name="connsiteX6" fmla="*/ 999740 w 11306175"/>
              <a:gd name="connsiteY6" fmla="*/ 5998321 h 5998321"/>
              <a:gd name="connsiteX7" fmla="*/ 0 w 11306175"/>
              <a:gd name="connsiteY7" fmla="*/ 4998581 h 5998321"/>
              <a:gd name="connsiteX8" fmla="*/ 0 w 11306175"/>
              <a:gd name="connsiteY8" fmla="*/ 999740 h 5998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175" h="5998321" fill="none" extrusionOk="0">
                <a:moveTo>
                  <a:pt x="0" y="999740"/>
                </a:moveTo>
                <a:cubicBezTo>
                  <a:pt x="-2155" y="486002"/>
                  <a:pt x="448310" y="12806"/>
                  <a:pt x="999740" y="0"/>
                </a:cubicBezTo>
                <a:cubicBezTo>
                  <a:pt x="2894358" y="-123866"/>
                  <a:pt x="7941846" y="81108"/>
                  <a:pt x="10306435" y="0"/>
                </a:cubicBezTo>
                <a:cubicBezTo>
                  <a:pt x="10889319" y="-47239"/>
                  <a:pt x="11295658" y="448467"/>
                  <a:pt x="11306175" y="999740"/>
                </a:cubicBezTo>
                <a:cubicBezTo>
                  <a:pt x="11473892" y="1609463"/>
                  <a:pt x="11176276" y="4422468"/>
                  <a:pt x="11306175" y="4998581"/>
                </a:cubicBezTo>
                <a:cubicBezTo>
                  <a:pt x="11324839" y="5501161"/>
                  <a:pt x="10893526" y="6061726"/>
                  <a:pt x="10306435" y="5998321"/>
                </a:cubicBezTo>
                <a:cubicBezTo>
                  <a:pt x="9004940" y="5980466"/>
                  <a:pt x="4187550" y="5888977"/>
                  <a:pt x="999740" y="5998321"/>
                </a:cubicBezTo>
                <a:cubicBezTo>
                  <a:pt x="452718" y="5985561"/>
                  <a:pt x="19024" y="5586245"/>
                  <a:pt x="0" y="4998581"/>
                </a:cubicBezTo>
                <a:cubicBezTo>
                  <a:pt x="118672" y="3659306"/>
                  <a:pt x="-34222" y="2783790"/>
                  <a:pt x="0" y="999740"/>
                </a:cubicBezTo>
                <a:close/>
              </a:path>
              <a:path w="11306175" h="5998321" stroke="0" extrusionOk="0">
                <a:moveTo>
                  <a:pt x="0" y="999740"/>
                </a:moveTo>
                <a:cubicBezTo>
                  <a:pt x="28279" y="449265"/>
                  <a:pt x="413357" y="68011"/>
                  <a:pt x="999740" y="0"/>
                </a:cubicBezTo>
                <a:cubicBezTo>
                  <a:pt x="3914016" y="96512"/>
                  <a:pt x="8467594" y="-165548"/>
                  <a:pt x="10306435" y="0"/>
                </a:cubicBezTo>
                <a:cubicBezTo>
                  <a:pt x="10924383" y="1650"/>
                  <a:pt x="11384455" y="460383"/>
                  <a:pt x="11306175" y="999740"/>
                </a:cubicBezTo>
                <a:cubicBezTo>
                  <a:pt x="11175962" y="2830976"/>
                  <a:pt x="11431148" y="3804302"/>
                  <a:pt x="11306175" y="4998581"/>
                </a:cubicBezTo>
                <a:cubicBezTo>
                  <a:pt x="11318331" y="5485380"/>
                  <a:pt x="10879416" y="5988886"/>
                  <a:pt x="10306435" y="5998321"/>
                </a:cubicBezTo>
                <a:cubicBezTo>
                  <a:pt x="6345034" y="6160033"/>
                  <a:pt x="4581037" y="6141943"/>
                  <a:pt x="999740" y="5998321"/>
                </a:cubicBezTo>
                <a:cubicBezTo>
                  <a:pt x="535176" y="5952084"/>
                  <a:pt x="30217" y="5537737"/>
                  <a:pt x="0" y="4998581"/>
                </a:cubicBezTo>
                <a:cubicBezTo>
                  <a:pt x="128997" y="4218744"/>
                  <a:pt x="-102252" y="2851476"/>
                  <a:pt x="0" y="99974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:ask="http://schemas.microsoft.com/office/drawing/2018/sketchyshapes" xmlns="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7FF82C-BAC6-6615-1D60-D86548005E63}"/>
              </a:ext>
            </a:extLst>
          </p:cNvPr>
          <p:cNvSpPr txBox="1"/>
          <p:nvPr/>
        </p:nvSpPr>
        <p:spPr>
          <a:xfrm>
            <a:off x="785812" y="0"/>
            <a:ext cx="7779544" cy="1477328"/>
          </a:xfrm>
          <a:custGeom>
            <a:avLst/>
            <a:gdLst>
              <a:gd name="connsiteX0" fmla="*/ 0 w 10372725"/>
              <a:gd name="connsiteY0" fmla="*/ 187289 h 1123712"/>
              <a:gd name="connsiteX1" fmla="*/ 187289 w 10372725"/>
              <a:gd name="connsiteY1" fmla="*/ 0 h 1123712"/>
              <a:gd name="connsiteX2" fmla="*/ 10185436 w 10372725"/>
              <a:gd name="connsiteY2" fmla="*/ 0 h 1123712"/>
              <a:gd name="connsiteX3" fmla="*/ 10372725 w 10372725"/>
              <a:gd name="connsiteY3" fmla="*/ 187289 h 1123712"/>
              <a:gd name="connsiteX4" fmla="*/ 10372725 w 10372725"/>
              <a:gd name="connsiteY4" fmla="*/ 936423 h 1123712"/>
              <a:gd name="connsiteX5" fmla="*/ 10185436 w 10372725"/>
              <a:gd name="connsiteY5" fmla="*/ 1123712 h 1123712"/>
              <a:gd name="connsiteX6" fmla="*/ 187289 w 10372725"/>
              <a:gd name="connsiteY6" fmla="*/ 1123712 h 1123712"/>
              <a:gd name="connsiteX7" fmla="*/ 0 w 10372725"/>
              <a:gd name="connsiteY7" fmla="*/ 936423 h 1123712"/>
              <a:gd name="connsiteX8" fmla="*/ 0 w 10372725"/>
              <a:gd name="connsiteY8" fmla="*/ 187289 h 1123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72725" h="1123712" fill="none" extrusionOk="0">
                <a:moveTo>
                  <a:pt x="0" y="187289"/>
                </a:moveTo>
                <a:cubicBezTo>
                  <a:pt x="-19092" y="78872"/>
                  <a:pt x="87989" y="6670"/>
                  <a:pt x="187289" y="0"/>
                </a:cubicBezTo>
                <a:cubicBezTo>
                  <a:pt x="4587388" y="-97001"/>
                  <a:pt x="5334128" y="-161121"/>
                  <a:pt x="10185436" y="0"/>
                </a:cubicBezTo>
                <a:cubicBezTo>
                  <a:pt x="10292413" y="3649"/>
                  <a:pt x="10374681" y="82716"/>
                  <a:pt x="10372725" y="187289"/>
                </a:cubicBezTo>
                <a:cubicBezTo>
                  <a:pt x="10438645" y="444264"/>
                  <a:pt x="10402099" y="750613"/>
                  <a:pt x="10372725" y="936423"/>
                </a:cubicBezTo>
                <a:cubicBezTo>
                  <a:pt x="10363799" y="1055282"/>
                  <a:pt x="10295781" y="1116996"/>
                  <a:pt x="10185436" y="1123712"/>
                </a:cubicBezTo>
                <a:cubicBezTo>
                  <a:pt x="6675979" y="1203932"/>
                  <a:pt x="3697082" y="1013945"/>
                  <a:pt x="187289" y="1123712"/>
                </a:cubicBezTo>
                <a:cubicBezTo>
                  <a:pt x="82409" y="1130784"/>
                  <a:pt x="4327" y="1038105"/>
                  <a:pt x="0" y="936423"/>
                </a:cubicBezTo>
                <a:cubicBezTo>
                  <a:pt x="42233" y="694223"/>
                  <a:pt x="41423" y="524820"/>
                  <a:pt x="0" y="187289"/>
                </a:cubicBezTo>
                <a:close/>
              </a:path>
              <a:path w="10372725" h="1123712" stroke="0" extrusionOk="0">
                <a:moveTo>
                  <a:pt x="0" y="187289"/>
                </a:moveTo>
                <a:cubicBezTo>
                  <a:pt x="2757" y="75707"/>
                  <a:pt x="72438" y="5602"/>
                  <a:pt x="187289" y="0"/>
                </a:cubicBezTo>
                <a:cubicBezTo>
                  <a:pt x="1200572" y="24874"/>
                  <a:pt x="5954268" y="-137718"/>
                  <a:pt x="10185436" y="0"/>
                </a:cubicBezTo>
                <a:cubicBezTo>
                  <a:pt x="10287050" y="-1229"/>
                  <a:pt x="10382886" y="73686"/>
                  <a:pt x="10372725" y="187289"/>
                </a:cubicBezTo>
                <a:cubicBezTo>
                  <a:pt x="10414759" y="525212"/>
                  <a:pt x="10396980" y="634308"/>
                  <a:pt x="10372725" y="936423"/>
                </a:cubicBezTo>
                <a:cubicBezTo>
                  <a:pt x="10356875" y="1044290"/>
                  <a:pt x="10280898" y="1105828"/>
                  <a:pt x="10185436" y="1123712"/>
                </a:cubicBezTo>
                <a:cubicBezTo>
                  <a:pt x="8410840" y="1110706"/>
                  <a:pt x="4927528" y="996211"/>
                  <a:pt x="187289" y="1123712"/>
                </a:cubicBezTo>
                <a:cubicBezTo>
                  <a:pt x="80585" y="1119777"/>
                  <a:pt x="-2903" y="1045846"/>
                  <a:pt x="0" y="936423"/>
                </a:cubicBezTo>
                <a:cubicBezTo>
                  <a:pt x="-60236" y="856011"/>
                  <a:pt x="-64165" y="326111"/>
                  <a:pt x="0" y="187289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81162241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Hãy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quan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sát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hình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và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cho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biết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hoa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,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cây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cảnh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được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dùng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để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trang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ở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những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nơi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nào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bằng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cách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sử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dụng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các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thẻ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1" lang="en-US" altLang="zh-CN" sz="3000" b="1" dirty="0" err="1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gợi</a:t>
            </a:r>
            <a:r>
              <a:rPr kumimoji="1" lang="en-US" altLang="zh-CN" sz="3000" b="1" dirty="0"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ý</a:t>
            </a:r>
            <a:endParaRPr kumimoji="1" lang="zh-CN" altLang="en-US" sz="3000" dirty="0"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ECF387-2780-3DBE-BDB7-6BF817D0C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1557336"/>
            <a:ext cx="5715000" cy="499586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6A4C212-923F-70AA-C793-D4F13422C5A6}"/>
              </a:ext>
            </a:extLst>
          </p:cNvPr>
          <p:cNvSpPr/>
          <p:nvPr/>
        </p:nvSpPr>
        <p:spPr>
          <a:xfrm>
            <a:off x="762000" y="1895475"/>
            <a:ext cx="2438400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1.Trường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533B0FB-4DE2-276F-6460-F9F1A07A71E6}"/>
              </a:ext>
            </a:extLst>
          </p:cNvPr>
          <p:cNvSpPr/>
          <p:nvPr/>
        </p:nvSpPr>
        <p:spPr>
          <a:xfrm>
            <a:off x="850150" y="3009900"/>
            <a:ext cx="2350250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84045E5-8F4F-3CEF-07D1-E171DF221A37}"/>
              </a:ext>
            </a:extLst>
          </p:cNvPr>
          <p:cNvSpPr/>
          <p:nvPr/>
        </p:nvSpPr>
        <p:spPr>
          <a:xfrm>
            <a:off x="828718" y="4076700"/>
            <a:ext cx="2524082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DF99AD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5A409E54-8138-9029-E0F2-6547BAA2940F}"/>
              </a:ext>
            </a:extLst>
          </p:cNvPr>
          <p:cNvSpPr/>
          <p:nvPr/>
        </p:nvSpPr>
        <p:spPr>
          <a:xfrm>
            <a:off x="821574" y="5181600"/>
            <a:ext cx="2378825" cy="666751"/>
          </a:xfrm>
          <a:custGeom>
            <a:avLst/>
            <a:gdLst>
              <a:gd name="connsiteX0" fmla="*/ 0 w 2628842"/>
              <a:gd name="connsiteY0" fmla="*/ 111127 h 666751"/>
              <a:gd name="connsiteX1" fmla="*/ 111127 w 2628842"/>
              <a:gd name="connsiteY1" fmla="*/ 0 h 666751"/>
              <a:gd name="connsiteX2" fmla="*/ 2517715 w 2628842"/>
              <a:gd name="connsiteY2" fmla="*/ 0 h 666751"/>
              <a:gd name="connsiteX3" fmla="*/ 2628842 w 2628842"/>
              <a:gd name="connsiteY3" fmla="*/ 111127 h 666751"/>
              <a:gd name="connsiteX4" fmla="*/ 2628842 w 2628842"/>
              <a:gd name="connsiteY4" fmla="*/ 555624 h 666751"/>
              <a:gd name="connsiteX5" fmla="*/ 2517715 w 2628842"/>
              <a:gd name="connsiteY5" fmla="*/ 666751 h 666751"/>
              <a:gd name="connsiteX6" fmla="*/ 111127 w 2628842"/>
              <a:gd name="connsiteY6" fmla="*/ 666751 h 666751"/>
              <a:gd name="connsiteX7" fmla="*/ 0 w 2628842"/>
              <a:gd name="connsiteY7" fmla="*/ 555624 h 666751"/>
              <a:gd name="connsiteX8" fmla="*/ 0 w 262884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84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75553" y="-61902"/>
                  <a:pt x="1961725" y="-101778"/>
                  <a:pt x="2517715" y="0"/>
                </a:cubicBezTo>
                <a:cubicBezTo>
                  <a:pt x="2573143" y="-1864"/>
                  <a:pt x="2632472" y="44915"/>
                  <a:pt x="2628842" y="111127"/>
                </a:cubicBezTo>
                <a:cubicBezTo>
                  <a:pt x="2636808" y="205182"/>
                  <a:pt x="2657845" y="384103"/>
                  <a:pt x="2628842" y="555624"/>
                </a:cubicBezTo>
                <a:cubicBezTo>
                  <a:pt x="2622018" y="613657"/>
                  <a:pt x="2578301" y="663107"/>
                  <a:pt x="2517715" y="666751"/>
                </a:cubicBezTo>
                <a:cubicBezTo>
                  <a:pt x="1404470" y="524359"/>
                  <a:pt x="122781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62884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58233" y="-164947"/>
                  <a:pt x="1632390" y="-52288"/>
                  <a:pt x="2517715" y="0"/>
                </a:cubicBezTo>
                <a:cubicBezTo>
                  <a:pt x="2578625" y="-7268"/>
                  <a:pt x="2623648" y="50585"/>
                  <a:pt x="2628842" y="111127"/>
                </a:cubicBezTo>
                <a:cubicBezTo>
                  <a:pt x="2643012" y="328061"/>
                  <a:pt x="2657666" y="435890"/>
                  <a:pt x="2628842" y="555624"/>
                </a:cubicBezTo>
                <a:cubicBezTo>
                  <a:pt x="2630812" y="619541"/>
                  <a:pt x="2577661" y="664153"/>
                  <a:pt x="2517715" y="666751"/>
                </a:cubicBezTo>
                <a:cubicBezTo>
                  <a:pt x="1414950" y="825292"/>
                  <a:pt x="53622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7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5.55112E-17 L 0.53672 0.1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36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30703 0.0236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54375 0.187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0.30156 0.062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  <p:bldP spid="12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47518"/>
            <a:ext cx="9144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315" y="182248"/>
            <a:ext cx="4392787" cy="6667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0D7087-84B5-E3DB-4DA4-28A982021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65" y="2881814"/>
            <a:ext cx="6506520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909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>
            <a:extLst>
              <a:ext uri="{FF2B5EF4-FFF2-40B4-BE49-F238E27FC236}">
                <a16:creationId xmlns:a16="http://schemas.microsoft.com/office/drawing/2014/main" xmlns="" id="{7FA80DB9-3513-C6B0-3215-A9762AB25260}"/>
              </a:ext>
            </a:extLst>
          </p:cNvPr>
          <p:cNvGrpSpPr/>
          <p:nvPr/>
        </p:nvGrpSpPr>
        <p:grpSpPr>
          <a:xfrm>
            <a:off x="533400" y="1219201"/>
            <a:ext cx="5131594" cy="2171265"/>
            <a:chOff x="1544397" y="2077153"/>
            <a:chExt cx="4892532" cy="2171265"/>
          </a:xfrm>
        </p:grpSpPr>
        <p:pic>
          <p:nvPicPr>
            <p:cNvPr id="22" name="图片 15">
              <a:extLst>
                <a:ext uri="{FF2B5EF4-FFF2-40B4-BE49-F238E27FC236}">
                  <a16:creationId xmlns:a16="http://schemas.microsoft.com/office/drawing/2014/main" xmlns="" id="{E0F3F2F3-350E-90C2-2D3B-C994BF8AC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4397" y="2141289"/>
              <a:ext cx="4892532" cy="2107129"/>
            </a:xfrm>
            <a:prstGeom prst="rect">
              <a:avLst/>
            </a:prstGeom>
          </p:spPr>
        </p:pic>
        <p:grpSp>
          <p:nvGrpSpPr>
            <p:cNvPr id="3" name="组合 16">
              <a:extLst>
                <a:ext uri="{FF2B5EF4-FFF2-40B4-BE49-F238E27FC236}">
                  <a16:creationId xmlns:a16="http://schemas.microsoft.com/office/drawing/2014/main" xmlns="" id="{1CFF0F02-94CD-4A71-2AC1-27D064311E73}"/>
                </a:ext>
              </a:extLst>
            </p:cNvPr>
            <p:cNvGrpSpPr/>
            <p:nvPr/>
          </p:nvGrpSpPr>
          <p:grpSpPr>
            <a:xfrm>
              <a:off x="1892492" y="2077153"/>
              <a:ext cx="4446814" cy="2138304"/>
              <a:chOff x="1149985" y="2986053"/>
              <a:chExt cx="4446814" cy="2138304"/>
            </a:xfrm>
          </p:grpSpPr>
          <p:sp>
            <p:nvSpPr>
              <p:cNvPr id="24" name="文本框 25">
                <a:extLst>
                  <a:ext uri="{FF2B5EF4-FFF2-40B4-BE49-F238E27FC236}">
                    <a16:creationId xmlns:a16="http://schemas.microsoft.com/office/drawing/2014/main" xmlns="" id="{6F79FAB2-F820-B435-30D0-AF2DD41CCD47}"/>
                  </a:ext>
                </a:extLst>
              </p:cNvPr>
              <p:cNvSpPr txBox="1"/>
              <p:nvPr/>
            </p:nvSpPr>
            <p:spPr>
              <a:xfrm>
                <a:off x="1627165" y="2986053"/>
                <a:ext cx="3969634" cy="2138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Hãy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chia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sẻ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với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bạn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về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những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nơi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được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trang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trí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bằng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hoa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,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cây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cảnh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mà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em</a:t>
                </a:r>
                <a:r>
                  <a:rPr kumimoji="1" lang="en-US" altLang="zh-CN" sz="3200" b="1" dirty="0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 </a:t>
                </a:r>
                <a:r>
                  <a:rPr kumimoji="1" lang="en-US" altLang="zh-CN" sz="3200" b="1" dirty="0" err="1">
                    <a:solidFill>
                      <a:srgbClr val="00206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cs typeface="Calibri" panose="020F0502020204030204" pitchFamily="34" charset="0"/>
                  </a:rPr>
                  <a:t>biết</a:t>
                </a:r>
                <a:endParaRPr kumimoji="1" lang="zh-CN" alt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endParaRPr>
              </a:p>
            </p:txBody>
          </p:sp>
          <p:grpSp>
            <p:nvGrpSpPr>
              <p:cNvPr id="4" name="组合 18">
                <a:extLst>
                  <a:ext uri="{FF2B5EF4-FFF2-40B4-BE49-F238E27FC236}">
                    <a16:creationId xmlns:a16="http://schemas.microsoft.com/office/drawing/2014/main" xmlns="" id="{0C1D85F9-EC1E-FEAA-7E7A-BC75059F2090}"/>
                  </a:ext>
                </a:extLst>
              </p:cNvPr>
              <p:cNvGrpSpPr/>
              <p:nvPr/>
            </p:nvGrpSpPr>
            <p:grpSpPr>
              <a:xfrm rot="19663740">
                <a:off x="1149985" y="3194006"/>
                <a:ext cx="654793" cy="845387"/>
                <a:chOff x="10766631" y="3941730"/>
                <a:chExt cx="1047927" cy="1352954"/>
              </a:xfrm>
            </p:grpSpPr>
            <p:sp>
              <p:nvSpPr>
                <p:cNvPr id="26" name="Freeform 108">
                  <a:extLst>
                    <a:ext uri="{FF2B5EF4-FFF2-40B4-BE49-F238E27FC236}">
                      <a16:creationId xmlns:a16="http://schemas.microsoft.com/office/drawing/2014/main" xmlns="" id="{064F9826-F584-43CC-A1F6-BDE759F4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1" y="4209862"/>
                  <a:ext cx="664176" cy="1084822"/>
                </a:xfrm>
                <a:custGeom>
                  <a:avLst/>
                  <a:gdLst>
                    <a:gd name="T0" fmla="*/ 96 w 114"/>
                    <a:gd name="T1" fmla="*/ 11 h 186"/>
                    <a:gd name="T2" fmla="*/ 91 w 114"/>
                    <a:gd name="T3" fmla="*/ 11 h 186"/>
                    <a:gd name="T4" fmla="*/ 79 w 114"/>
                    <a:gd name="T5" fmla="*/ 8 h 186"/>
                    <a:gd name="T6" fmla="*/ 78 w 114"/>
                    <a:gd name="T7" fmla="*/ 8 h 186"/>
                    <a:gd name="T8" fmla="*/ 2 w 114"/>
                    <a:gd name="T9" fmla="*/ 87 h 186"/>
                    <a:gd name="T10" fmla="*/ 12 w 114"/>
                    <a:gd name="T11" fmla="*/ 98 h 186"/>
                    <a:gd name="T12" fmla="*/ 48 w 114"/>
                    <a:gd name="T13" fmla="*/ 83 h 186"/>
                    <a:gd name="T14" fmla="*/ 11 w 114"/>
                    <a:gd name="T15" fmla="*/ 170 h 186"/>
                    <a:gd name="T16" fmla="*/ 27 w 114"/>
                    <a:gd name="T17" fmla="*/ 177 h 186"/>
                    <a:gd name="T18" fmla="*/ 28 w 114"/>
                    <a:gd name="T19" fmla="*/ 175 h 186"/>
                    <a:gd name="T20" fmla="*/ 32 w 114"/>
                    <a:gd name="T21" fmla="*/ 172 h 186"/>
                    <a:gd name="T22" fmla="*/ 105 w 114"/>
                    <a:gd name="T23" fmla="*/ 71 h 186"/>
                    <a:gd name="T24" fmla="*/ 96 w 114"/>
                    <a:gd name="T25" fmla="*/ 58 h 186"/>
                    <a:gd name="T26" fmla="*/ 89 w 114"/>
                    <a:gd name="T27" fmla="*/ 60 h 186"/>
                    <a:gd name="T28" fmla="*/ 88 w 114"/>
                    <a:gd name="T29" fmla="*/ 62 h 186"/>
                    <a:gd name="T30" fmla="*/ 86 w 114"/>
                    <a:gd name="T31" fmla="*/ 64 h 186"/>
                    <a:gd name="T32" fmla="*/ 85 w 114"/>
                    <a:gd name="T33" fmla="*/ 65 h 186"/>
                    <a:gd name="T34" fmla="*/ 85 w 114"/>
                    <a:gd name="T35" fmla="*/ 65 h 186"/>
                    <a:gd name="T36" fmla="*/ 84 w 114"/>
                    <a:gd name="T37" fmla="*/ 66 h 186"/>
                    <a:gd name="T38" fmla="*/ 84 w 114"/>
                    <a:gd name="T39" fmla="*/ 66 h 186"/>
                    <a:gd name="T40" fmla="*/ 84 w 114"/>
                    <a:gd name="T41" fmla="*/ 66 h 186"/>
                    <a:gd name="T42" fmla="*/ 82 w 114"/>
                    <a:gd name="T43" fmla="*/ 67 h 186"/>
                    <a:gd name="T44" fmla="*/ 80 w 114"/>
                    <a:gd name="T45" fmla="*/ 71 h 186"/>
                    <a:gd name="T46" fmla="*/ 74 w 114"/>
                    <a:gd name="T47" fmla="*/ 79 h 186"/>
                    <a:gd name="T48" fmla="*/ 84 w 114"/>
                    <a:gd name="T49" fmla="*/ 64 h 186"/>
                    <a:gd name="T50" fmla="*/ 85 w 114"/>
                    <a:gd name="T51" fmla="*/ 55 h 186"/>
                    <a:gd name="T52" fmla="*/ 109 w 114"/>
                    <a:gd name="T53" fmla="*/ 20 h 186"/>
                    <a:gd name="T54" fmla="*/ 96 w 114"/>
                    <a:gd name="T55" fmla="*/ 11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86">
                      <a:moveTo>
                        <a:pt x="96" y="11"/>
                      </a:moveTo>
                      <a:cubicBezTo>
                        <a:pt x="94" y="10"/>
                        <a:pt x="93" y="10"/>
                        <a:pt x="91" y="11"/>
                      </a:cubicBezTo>
                      <a:cubicBezTo>
                        <a:pt x="89" y="7"/>
                        <a:pt x="82" y="4"/>
                        <a:pt x="79" y="8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34" y="0"/>
                        <a:pt x="14" y="52"/>
                        <a:pt x="2" y="87"/>
                      </a:cubicBezTo>
                      <a:cubicBezTo>
                        <a:pt x="0" y="94"/>
                        <a:pt x="6" y="99"/>
                        <a:pt x="12" y="98"/>
                      </a:cubicBezTo>
                      <a:cubicBezTo>
                        <a:pt x="25" y="95"/>
                        <a:pt x="37" y="89"/>
                        <a:pt x="48" y="83"/>
                      </a:cubicBezTo>
                      <a:cubicBezTo>
                        <a:pt x="33" y="111"/>
                        <a:pt x="18" y="139"/>
                        <a:pt x="11" y="170"/>
                      </a:cubicBezTo>
                      <a:cubicBezTo>
                        <a:pt x="9" y="180"/>
                        <a:pt x="22" y="186"/>
                        <a:pt x="27" y="177"/>
                      </a:cubicBezTo>
                      <a:cubicBezTo>
                        <a:pt x="27" y="176"/>
                        <a:pt x="27" y="175"/>
                        <a:pt x="28" y="175"/>
                      </a:cubicBezTo>
                      <a:cubicBezTo>
                        <a:pt x="29" y="174"/>
                        <a:pt x="31" y="174"/>
                        <a:pt x="32" y="172"/>
                      </a:cubicBezTo>
                      <a:cubicBezTo>
                        <a:pt x="59" y="141"/>
                        <a:pt x="89" y="109"/>
                        <a:pt x="105" y="71"/>
                      </a:cubicBezTo>
                      <a:cubicBezTo>
                        <a:pt x="108" y="64"/>
                        <a:pt x="103" y="57"/>
                        <a:pt x="96" y="58"/>
                      </a:cubicBezTo>
                      <a:cubicBezTo>
                        <a:pt x="94" y="58"/>
                        <a:pt x="91" y="58"/>
                        <a:pt x="89" y="60"/>
                      </a:cubicBezTo>
                      <a:cubicBezTo>
                        <a:pt x="89" y="61"/>
                        <a:pt x="88" y="62"/>
                        <a:pt x="88" y="62"/>
                      </a:cubicBezTo>
                      <a:cubicBezTo>
                        <a:pt x="87" y="63"/>
                        <a:pt x="86" y="64"/>
                        <a:pt x="86" y="64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4" y="66"/>
                        <a:pt x="84" y="66"/>
                      </a:cubicBezTo>
                      <a:cubicBezTo>
                        <a:pt x="84" y="66"/>
                        <a:pt x="83" y="67"/>
                        <a:pt x="82" y="67"/>
                      </a:cubicBezTo>
                      <a:cubicBezTo>
                        <a:pt x="81" y="68"/>
                        <a:pt x="80" y="70"/>
                        <a:pt x="80" y="71"/>
                      </a:cubicBezTo>
                      <a:cubicBezTo>
                        <a:pt x="78" y="74"/>
                        <a:pt x="76" y="76"/>
                        <a:pt x="74" y="79"/>
                      </a:cubicBezTo>
                      <a:cubicBezTo>
                        <a:pt x="77" y="74"/>
                        <a:pt x="81" y="69"/>
                        <a:pt x="84" y="64"/>
                      </a:cubicBezTo>
                      <a:cubicBezTo>
                        <a:pt x="87" y="61"/>
                        <a:pt x="86" y="58"/>
                        <a:pt x="85" y="55"/>
                      </a:cubicBezTo>
                      <a:cubicBezTo>
                        <a:pt x="94" y="44"/>
                        <a:pt x="102" y="32"/>
                        <a:pt x="109" y="20"/>
                      </a:cubicBezTo>
                      <a:cubicBezTo>
                        <a:pt x="114" y="11"/>
                        <a:pt x="102" y="4"/>
                        <a:pt x="96" y="11"/>
                      </a:cubicBezTo>
                      <a:close/>
                    </a:path>
                  </a:pathLst>
                </a:custGeom>
                <a:solidFill>
                  <a:srgbClr val="F8E57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109">
                  <a:extLst>
                    <a:ext uri="{FF2B5EF4-FFF2-40B4-BE49-F238E27FC236}">
                      <a16:creationId xmlns:a16="http://schemas.microsoft.com/office/drawing/2014/main" xmlns="" id="{2220791F-B4D8-2779-056A-7FBE64C60D2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83856" y="4209862"/>
                  <a:ext cx="693695" cy="1067602"/>
                </a:xfrm>
                <a:custGeom>
                  <a:avLst/>
                  <a:gdLst>
                    <a:gd name="T0" fmla="*/ 112 w 119"/>
                    <a:gd name="T1" fmla="*/ 52 h 183"/>
                    <a:gd name="T2" fmla="*/ 91 w 119"/>
                    <a:gd name="T3" fmla="*/ 53 h 183"/>
                    <a:gd name="T4" fmla="*/ 115 w 119"/>
                    <a:gd name="T5" fmla="*/ 9 h 183"/>
                    <a:gd name="T6" fmla="*/ 110 w 119"/>
                    <a:gd name="T7" fmla="*/ 2 h 183"/>
                    <a:gd name="T8" fmla="*/ 49 w 119"/>
                    <a:gd name="T9" fmla="*/ 15 h 183"/>
                    <a:gd name="T10" fmla="*/ 24 w 119"/>
                    <a:gd name="T11" fmla="*/ 55 h 183"/>
                    <a:gd name="T12" fmla="*/ 2 w 119"/>
                    <a:gd name="T13" fmla="*/ 88 h 183"/>
                    <a:gd name="T14" fmla="*/ 8 w 119"/>
                    <a:gd name="T15" fmla="*/ 94 h 183"/>
                    <a:gd name="T16" fmla="*/ 43 w 119"/>
                    <a:gd name="T17" fmla="*/ 87 h 183"/>
                    <a:gd name="T18" fmla="*/ 5 w 119"/>
                    <a:gd name="T19" fmla="*/ 176 h 183"/>
                    <a:gd name="T20" fmla="*/ 12 w 119"/>
                    <a:gd name="T21" fmla="*/ 181 h 183"/>
                    <a:gd name="T22" fmla="*/ 70 w 119"/>
                    <a:gd name="T23" fmla="*/ 126 h 183"/>
                    <a:gd name="T24" fmla="*/ 117 w 119"/>
                    <a:gd name="T25" fmla="*/ 58 h 183"/>
                    <a:gd name="T26" fmla="*/ 112 w 119"/>
                    <a:gd name="T27" fmla="*/ 52 h 183"/>
                    <a:gd name="T28" fmla="*/ 66 w 119"/>
                    <a:gd name="T29" fmla="*/ 116 h 183"/>
                    <a:gd name="T30" fmla="*/ 19 w 119"/>
                    <a:gd name="T31" fmla="*/ 165 h 183"/>
                    <a:gd name="T32" fmla="*/ 56 w 119"/>
                    <a:gd name="T33" fmla="*/ 81 h 183"/>
                    <a:gd name="T34" fmla="*/ 50 w 119"/>
                    <a:gd name="T35" fmla="*/ 75 h 183"/>
                    <a:gd name="T36" fmla="*/ 16 w 119"/>
                    <a:gd name="T37" fmla="*/ 82 h 183"/>
                    <a:gd name="T38" fmla="*/ 18 w 119"/>
                    <a:gd name="T39" fmla="*/ 79 h 183"/>
                    <a:gd name="T40" fmla="*/ 23 w 119"/>
                    <a:gd name="T41" fmla="*/ 78 h 183"/>
                    <a:gd name="T42" fmla="*/ 53 w 119"/>
                    <a:gd name="T43" fmla="*/ 25 h 183"/>
                    <a:gd name="T44" fmla="*/ 103 w 119"/>
                    <a:gd name="T45" fmla="*/ 12 h 183"/>
                    <a:gd name="T46" fmla="*/ 75 w 119"/>
                    <a:gd name="T47" fmla="*/ 56 h 183"/>
                    <a:gd name="T48" fmla="*/ 80 w 119"/>
                    <a:gd name="T49" fmla="*/ 64 h 183"/>
                    <a:gd name="T50" fmla="*/ 106 w 119"/>
                    <a:gd name="T51" fmla="*/ 61 h 183"/>
                    <a:gd name="T52" fmla="*/ 66 w 119"/>
                    <a:gd name="T53" fmla="*/ 116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83">
                      <a:moveTo>
                        <a:pt x="112" y="52"/>
                      </a:moveTo>
                      <a:cubicBezTo>
                        <a:pt x="105" y="53"/>
                        <a:pt x="98" y="53"/>
                        <a:pt x="91" y="53"/>
                      </a:cubicBezTo>
                      <a:cubicBezTo>
                        <a:pt x="101" y="40"/>
                        <a:pt x="109" y="25"/>
                        <a:pt x="115" y="9"/>
                      </a:cubicBezTo>
                      <a:cubicBezTo>
                        <a:pt x="116" y="5"/>
                        <a:pt x="113" y="2"/>
                        <a:pt x="110" y="2"/>
                      </a:cubicBezTo>
                      <a:cubicBezTo>
                        <a:pt x="89" y="1"/>
                        <a:pt x="66" y="0"/>
                        <a:pt x="49" y="15"/>
                      </a:cubicBezTo>
                      <a:cubicBezTo>
                        <a:pt x="38" y="24"/>
                        <a:pt x="30" y="39"/>
                        <a:pt x="24" y="55"/>
                      </a:cubicBezTo>
                      <a:cubicBezTo>
                        <a:pt x="16" y="65"/>
                        <a:pt x="9" y="76"/>
                        <a:pt x="2" y="88"/>
                      </a:cubicBezTo>
                      <a:cubicBezTo>
                        <a:pt x="0" y="92"/>
                        <a:pt x="4" y="96"/>
                        <a:pt x="8" y="94"/>
                      </a:cubicBezTo>
                      <a:cubicBezTo>
                        <a:pt x="19" y="89"/>
                        <a:pt x="31" y="90"/>
                        <a:pt x="43" y="87"/>
                      </a:cubicBezTo>
                      <a:cubicBezTo>
                        <a:pt x="31" y="117"/>
                        <a:pt x="15" y="145"/>
                        <a:pt x="5" y="176"/>
                      </a:cubicBezTo>
                      <a:cubicBezTo>
                        <a:pt x="4" y="180"/>
                        <a:pt x="8" y="183"/>
                        <a:pt x="12" y="181"/>
                      </a:cubicBezTo>
                      <a:cubicBezTo>
                        <a:pt x="35" y="168"/>
                        <a:pt x="53" y="146"/>
                        <a:pt x="70" y="126"/>
                      </a:cubicBezTo>
                      <a:cubicBezTo>
                        <a:pt x="87" y="105"/>
                        <a:pt x="105" y="83"/>
                        <a:pt x="117" y="58"/>
                      </a:cubicBezTo>
                      <a:cubicBezTo>
                        <a:pt x="119" y="54"/>
                        <a:pt x="116" y="51"/>
                        <a:pt x="112" y="52"/>
                      </a:cubicBezTo>
                      <a:close/>
                      <a:moveTo>
                        <a:pt x="66" y="116"/>
                      </a:moveTo>
                      <a:cubicBezTo>
                        <a:pt x="52" y="133"/>
                        <a:pt x="37" y="151"/>
                        <a:pt x="19" y="165"/>
                      </a:cubicBezTo>
                      <a:cubicBezTo>
                        <a:pt x="30" y="136"/>
                        <a:pt x="46" y="110"/>
                        <a:pt x="56" y="81"/>
                      </a:cubicBezTo>
                      <a:cubicBezTo>
                        <a:pt x="57" y="78"/>
                        <a:pt x="53" y="74"/>
                        <a:pt x="50" y="75"/>
                      </a:cubicBezTo>
                      <a:cubicBezTo>
                        <a:pt x="39" y="79"/>
                        <a:pt x="27" y="79"/>
                        <a:pt x="16" y="82"/>
                      </a:cubicBezTo>
                      <a:cubicBezTo>
                        <a:pt x="17" y="81"/>
                        <a:pt x="17" y="80"/>
                        <a:pt x="18" y="79"/>
                      </a:cubicBezTo>
                      <a:cubicBezTo>
                        <a:pt x="19" y="80"/>
                        <a:pt x="22" y="80"/>
                        <a:pt x="23" y="78"/>
                      </a:cubicBezTo>
                      <a:cubicBezTo>
                        <a:pt x="35" y="62"/>
                        <a:pt x="39" y="41"/>
                        <a:pt x="53" y="25"/>
                      </a:cubicBezTo>
                      <a:cubicBezTo>
                        <a:pt x="64" y="11"/>
                        <a:pt x="85" y="11"/>
                        <a:pt x="103" y="12"/>
                      </a:cubicBezTo>
                      <a:cubicBezTo>
                        <a:pt x="96" y="28"/>
                        <a:pt x="88" y="43"/>
                        <a:pt x="75" y="56"/>
                      </a:cubicBezTo>
                      <a:cubicBezTo>
                        <a:pt x="72" y="59"/>
                        <a:pt x="75" y="65"/>
                        <a:pt x="80" y="64"/>
                      </a:cubicBezTo>
                      <a:cubicBezTo>
                        <a:pt x="89" y="62"/>
                        <a:pt x="97" y="62"/>
                        <a:pt x="106" y="61"/>
                      </a:cubicBezTo>
                      <a:cubicBezTo>
                        <a:pt x="96" y="81"/>
                        <a:pt x="81" y="100"/>
                        <a:pt x="66" y="11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110">
                  <a:extLst>
                    <a:ext uri="{FF2B5EF4-FFF2-40B4-BE49-F238E27FC236}">
                      <a16:creationId xmlns:a16="http://schemas.microsoft.com/office/drawing/2014/main" xmlns="" id="{A06DFFE1-E3C0-7360-C9CF-85EA0DEF6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66636" y="4089326"/>
                  <a:ext cx="169734" cy="179575"/>
                </a:xfrm>
                <a:custGeom>
                  <a:avLst/>
                  <a:gdLst>
                    <a:gd name="T0" fmla="*/ 28 w 29"/>
                    <a:gd name="T1" fmla="*/ 26 h 31"/>
                    <a:gd name="T2" fmla="*/ 12 w 29"/>
                    <a:gd name="T3" fmla="*/ 4 h 31"/>
                    <a:gd name="T4" fmla="*/ 6 w 29"/>
                    <a:gd name="T5" fmla="*/ 0 h 31"/>
                    <a:gd name="T6" fmla="*/ 2 w 29"/>
                    <a:gd name="T7" fmla="*/ 1 h 31"/>
                    <a:gd name="T8" fmla="*/ 1 w 29"/>
                    <a:gd name="T9" fmla="*/ 7 h 31"/>
                    <a:gd name="T10" fmla="*/ 10 w 29"/>
                    <a:gd name="T11" fmla="*/ 23 h 31"/>
                    <a:gd name="T12" fmla="*/ 26 w 29"/>
                    <a:gd name="T13" fmla="*/ 30 h 31"/>
                    <a:gd name="T14" fmla="*/ 28 w 29"/>
                    <a:gd name="T15" fmla="*/ 2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9" h="31">
                      <a:moveTo>
                        <a:pt x="28" y="26"/>
                      </a:moveTo>
                      <a:cubicBezTo>
                        <a:pt x="20" y="21"/>
                        <a:pt x="15" y="12"/>
                        <a:pt x="12" y="4"/>
                      </a:cubicBezTo>
                      <a:cubicBezTo>
                        <a:pt x="11" y="1"/>
                        <a:pt x="9" y="0"/>
                        <a:pt x="6" y="0"/>
                      </a:cubicBezTo>
                      <a:cubicBezTo>
                        <a:pt x="4" y="0"/>
                        <a:pt x="3" y="0"/>
                        <a:pt x="2" y="1"/>
                      </a:cubicBezTo>
                      <a:cubicBezTo>
                        <a:pt x="1" y="3"/>
                        <a:pt x="0" y="5"/>
                        <a:pt x="1" y="7"/>
                      </a:cubicBezTo>
                      <a:cubicBezTo>
                        <a:pt x="3" y="13"/>
                        <a:pt x="6" y="18"/>
                        <a:pt x="10" y="23"/>
                      </a:cubicBezTo>
                      <a:cubicBezTo>
                        <a:pt x="15" y="28"/>
                        <a:pt x="20" y="30"/>
                        <a:pt x="26" y="30"/>
                      </a:cubicBezTo>
                      <a:cubicBezTo>
                        <a:pt x="29" y="31"/>
                        <a:pt x="29" y="27"/>
                        <a:pt x="28" y="26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111">
                  <a:extLst>
                    <a:ext uri="{FF2B5EF4-FFF2-40B4-BE49-F238E27FC236}">
                      <a16:creationId xmlns:a16="http://schemas.microsoft.com/office/drawing/2014/main" xmlns="" id="{C43707E5-F64E-D6BE-7376-264B898E1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1291" y="3941730"/>
                  <a:ext cx="76258" cy="233693"/>
                </a:xfrm>
                <a:custGeom>
                  <a:avLst/>
                  <a:gdLst>
                    <a:gd name="T0" fmla="*/ 11 w 13"/>
                    <a:gd name="T1" fmla="*/ 18 h 40"/>
                    <a:gd name="T2" fmla="*/ 11 w 13"/>
                    <a:gd name="T3" fmla="*/ 4 h 40"/>
                    <a:gd name="T4" fmla="*/ 3 w 13"/>
                    <a:gd name="T5" fmla="*/ 4 h 40"/>
                    <a:gd name="T6" fmla="*/ 8 w 13"/>
                    <a:gd name="T7" fmla="*/ 37 h 40"/>
                    <a:gd name="T8" fmla="*/ 13 w 13"/>
                    <a:gd name="T9" fmla="*/ 35 h 40"/>
                    <a:gd name="T10" fmla="*/ 11 w 13"/>
                    <a:gd name="T11" fmla="*/ 1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0">
                      <a:moveTo>
                        <a:pt x="11" y="18"/>
                      </a:moveTo>
                      <a:cubicBezTo>
                        <a:pt x="11" y="13"/>
                        <a:pt x="12" y="8"/>
                        <a:pt x="11" y="4"/>
                      </a:cubicBezTo>
                      <a:cubicBezTo>
                        <a:pt x="10" y="0"/>
                        <a:pt x="4" y="0"/>
                        <a:pt x="3" y="4"/>
                      </a:cubicBezTo>
                      <a:cubicBezTo>
                        <a:pt x="0" y="14"/>
                        <a:pt x="3" y="28"/>
                        <a:pt x="8" y="37"/>
                      </a:cubicBezTo>
                      <a:cubicBezTo>
                        <a:pt x="9" y="40"/>
                        <a:pt x="13" y="38"/>
                        <a:pt x="13" y="35"/>
                      </a:cubicBezTo>
                      <a:cubicBezTo>
                        <a:pt x="12" y="30"/>
                        <a:pt x="12" y="24"/>
                        <a:pt x="11" y="18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112">
                  <a:extLst>
                    <a:ext uri="{FF2B5EF4-FFF2-40B4-BE49-F238E27FC236}">
                      <a16:creationId xmlns:a16="http://schemas.microsoft.com/office/drawing/2014/main" xmlns="" id="{098C6A21-6B90-F400-B9BD-6F786ED2F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15943" y="3941730"/>
                  <a:ext cx="76258" cy="216472"/>
                </a:xfrm>
                <a:custGeom>
                  <a:avLst/>
                  <a:gdLst>
                    <a:gd name="T0" fmla="*/ 11 w 13"/>
                    <a:gd name="T1" fmla="*/ 4 h 37"/>
                    <a:gd name="T2" fmla="*/ 4 w 13"/>
                    <a:gd name="T3" fmla="*/ 4 h 37"/>
                    <a:gd name="T4" fmla="*/ 2 w 13"/>
                    <a:gd name="T5" fmla="*/ 32 h 37"/>
                    <a:gd name="T6" fmla="*/ 7 w 13"/>
                    <a:gd name="T7" fmla="*/ 34 h 37"/>
                    <a:gd name="T8" fmla="*/ 11 w 13"/>
                    <a:gd name="T9" fmla="*/ 4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37">
                      <a:moveTo>
                        <a:pt x="11" y="4"/>
                      </a:moveTo>
                      <a:cubicBezTo>
                        <a:pt x="11" y="0"/>
                        <a:pt x="5" y="0"/>
                        <a:pt x="4" y="4"/>
                      </a:cubicBezTo>
                      <a:cubicBezTo>
                        <a:pt x="3" y="13"/>
                        <a:pt x="5" y="23"/>
                        <a:pt x="2" y="32"/>
                      </a:cubicBezTo>
                      <a:cubicBezTo>
                        <a:pt x="0" y="35"/>
                        <a:pt x="6" y="37"/>
                        <a:pt x="7" y="34"/>
                      </a:cubicBezTo>
                      <a:cubicBezTo>
                        <a:pt x="12" y="25"/>
                        <a:pt x="13" y="13"/>
                        <a:pt x="11" y="4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113">
                  <a:extLst>
                    <a:ext uri="{FF2B5EF4-FFF2-40B4-BE49-F238E27FC236}">
                      <a16:creationId xmlns:a16="http://schemas.microsoft.com/office/drawing/2014/main" xmlns="" id="{A081A6C2-B9BD-FF93-0F31-549E6F857D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98086" y="4682166"/>
                  <a:ext cx="216472" cy="199254"/>
                </a:xfrm>
                <a:custGeom>
                  <a:avLst/>
                  <a:gdLst>
                    <a:gd name="T0" fmla="*/ 28 w 37"/>
                    <a:gd name="T1" fmla="*/ 7 h 34"/>
                    <a:gd name="T2" fmla="*/ 21 w 37"/>
                    <a:gd name="T3" fmla="*/ 8 h 34"/>
                    <a:gd name="T4" fmla="*/ 19 w 37"/>
                    <a:gd name="T5" fmla="*/ 4 h 34"/>
                    <a:gd name="T6" fmla="*/ 13 w 37"/>
                    <a:gd name="T7" fmla="*/ 5 h 34"/>
                    <a:gd name="T8" fmla="*/ 13 w 37"/>
                    <a:gd name="T9" fmla="*/ 10 h 34"/>
                    <a:gd name="T10" fmla="*/ 2 w 37"/>
                    <a:gd name="T11" fmla="*/ 14 h 34"/>
                    <a:gd name="T12" fmla="*/ 4 w 37"/>
                    <a:gd name="T13" fmla="*/ 19 h 34"/>
                    <a:gd name="T14" fmla="*/ 15 w 37"/>
                    <a:gd name="T15" fmla="*/ 19 h 34"/>
                    <a:gd name="T16" fmla="*/ 17 w 37"/>
                    <a:gd name="T17" fmla="*/ 28 h 34"/>
                    <a:gd name="T18" fmla="*/ 25 w 37"/>
                    <a:gd name="T19" fmla="*/ 26 h 34"/>
                    <a:gd name="T20" fmla="*/ 23 w 37"/>
                    <a:gd name="T21" fmla="*/ 18 h 34"/>
                    <a:gd name="T22" fmla="*/ 31 w 37"/>
                    <a:gd name="T23" fmla="*/ 16 h 34"/>
                    <a:gd name="T24" fmla="*/ 28 w 37"/>
                    <a:gd name="T25" fmla="*/ 7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7" h="34">
                      <a:moveTo>
                        <a:pt x="28" y="7"/>
                      </a:moveTo>
                      <a:cubicBezTo>
                        <a:pt x="26" y="7"/>
                        <a:pt x="23" y="8"/>
                        <a:pt x="21" y="8"/>
                      </a:cubicBezTo>
                      <a:cubicBezTo>
                        <a:pt x="20" y="7"/>
                        <a:pt x="19" y="5"/>
                        <a:pt x="19" y="4"/>
                      </a:cubicBezTo>
                      <a:cubicBezTo>
                        <a:pt x="18" y="0"/>
                        <a:pt x="12" y="1"/>
                        <a:pt x="13" y="5"/>
                      </a:cubicBezTo>
                      <a:cubicBezTo>
                        <a:pt x="13" y="7"/>
                        <a:pt x="13" y="9"/>
                        <a:pt x="13" y="10"/>
                      </a:cubicBezTo>
                      <a:cubicBezTo>
                        <a:pt x="10" y="11"/>
                        <a:pt x="6" y="13"/>
                        <a:pt x="2" y="14"/>
                      </a:cubicBezTo>
                      <a:cubicBezTo>
                        <a:pt x="0" y="15"/>
                        <a:pt x="1" y="19"/>
                        <a:pt x="4" y="19"/>
                      </a:cubicBezTo>
                      <a:cubicBezTo>
                        <a:pt x="7" y="20"/>
                        <a:pt x="11" y="19"/>
                        <a:pt x="15" y="19"/>
                      </a:cubicBezTo>
                      <a:cubicBezTo>
                        <a:pt x="15" y="22"/>
                        <a:pt x="16" y="25"/>
                        <a:pt x="17" y="28"/>
                      </a:cubicBezTo>
                      <a:cubicBezTo>
                        <a:pt x="18" y="34"/>
                        <a:pt x="27" y="31"/>
                        <a:pt x="25" y="26"/>
                      </a:cubicBezTo>
                      <a:cubicBezTo>
                        <a:pt x="25" y="23"/>
                        <a:pt x="24" y="21"/>
                        <a:pt x="23" y="18"/>
                      </a:cubicBezTo>
                      <a:cubicBezTo>
                        <a:pt x="26" y="17"/>
                        <a:pt x="28" y="17"/>
                        <a:pt x="31" y="16"/>
                      </a:cubicBezTo>
                      <a:cubicBezTo>
                        <a:pt x="37" y="14"/>
                        <a:pt x="34" y="6"/>
                        <a:pt x="28" y="7"/>
                      </a:cubicBezTo>
                      <a:close/>
                    </a:path>
                  </a:pathLst>
                </a:custGeom>
                <a:solidFill>
                  <a:srgbClr val="4442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pic>
        <p:nvPicPr>
          <p:cNvPr id="33" name="Picture 32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xmlns="" id="{5C106C2E-DC3B-40F0-93AA-8E377AA7F1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3506" y="2523860"/>
            <a:ext cx="3790195" cy="310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879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10 trung tâm thương mại Hà Nội lớn nhất, nổi tiếng nhất | Vincom">
            <a:extLst>
              <a:ext uri="{FF2B5EF4-FFF2-40B4-BE49-F238E27FC236}">
                <a16:creationId xmlns:a16="http://schemas.microsoft.com/office/drawing/2014/main" xmlns="" id="{7030A371-C3E5-2460-4589-63ED112D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9" y="466724"/>
            <a:ext cx="4293394" cy="425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8E6A575-5176-CEF8-FFB2-2E5A66FB48C7}"/>
              </a:ext>
            </a:extLst>
          </p:cNvPr>
          <p:cNvSpPr/>
          <p:nvPr/>
        </p:nvSpPr>
        <p:spPr>
          <a:xfrm>
            <a:off x="614406" y="4876800"/>
            <a:ext cx="4262394" cy="838200"/>
          </a:xfrm>
          <a:custGeom>
            <a:avLst/>
            <a:gdLst>
              <a:gd name="connsiteX0" fmla="*/ 0 w 4991041"/>
              <a:gd name="connsiteY0" fmla="*/ 111127 h 666751"/>
              <a:gd name="connsiteX1" fmla="*/ 111127 w 4991041"/>
              <a:gd name="connsiteY1" fmla="*/ 0 h 666751"/>
              <a:gd name="connsiteX2" fmla="*/ 4879914 w 4991041"/>
              <a:gd name="connsiteY2" fmla="*/ 0 h 666751"/>
              <a:gd name="connsiteX3" fmla="*/ 4991041 w 4991041"/>
              <a:gd name="connsiteY3" fmla="*/ 111127 h 666751"/>
              <a:gd name="connsiteX4" fmla="*/ 4991041 w 4991041"/>
              <a:gd name="connsiteY4" fmla="*/ 555624 h 666751"/>
              <a:gd name="connsiteX5" fmla="*/ 4879914 w 4991041"/>
              <a:gd name="connsiteY5" fmla="*/ 666751 h 666751"/>
              <a:gd name="connsiteX6" fmla="*/ 111127 w 4991041"/>
              <a:gd name="connsiteY6" fmla="*/ 666751 h 666751"/>
              <a:gd name="connsiteX7" fmla="*/ 0 w 4991041"/>
              <a:gd name="connsiteY7" fmla="*/ 555624 h 666751"/>
              <a:gd name="connsiteX8" fmla="*/ 0 w 49910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10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552260" y="-61902"/>
                  <a:pt x="4087267" y="-101778"/>
                  <a:pt x="4879914" y="0"/>
                </a:cubicBezTo>
                <a:cubicBezTo>
                  <a:pt x="4935342" y="-1864"/>
                  <a:pt x="4994671" y="44915"/>
                  <a:pt x="4991041" y="111127"/>
                </a:cubicBezTo>
                <a:cubicBezTo>
                  <a:pt x="4999007" y="205182"/>
                  <a:pt x="5020044" y="384103"/>
                  <a:pt x="4991041" y="555624"/>
                </a:cubicBezTo>
                <a:cubicBezTo>
                  <a:pt x="4984217" y="613657"/>
                  <a:pt x="4940500" y="663107"/>
                  <a:pt x="4879914" y="666751"/>
                </a:cubicBezTo>
                <a:cubicBezTo>
                  <a:pt x="2735619" y="524359"/>
                  <a:pt x="151924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49910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514424" y="-164947"/>
                  <a:pt x="3742108" y="-52288"/>
                  <a:pt x="4879914" y="0"/>
                </a:cubicBezTo>
                <a:cubicBezTo>
                  <a:pt x="4940824" y="-7268"/>
                  <a:pt x="4985847" y="50585"/>
                  <a:pt x="4991041" y="111127"/>
                </a:cubicBezTo>
                <a:cubicBezTo>
                  <a:pt x="5005211" y="328061"/>
                  <a:pt x="5019865" y="435890"/>
                  <a:pt x="4991041" y="555624"/>
                </a:cubicBezTo>
                <a:cubicBezTo>
                  <a:pt x="4993011" y="619541"/>
                  <a:pt x="4939860" y="664153"/>
                  <a:pt x="4879914" y="666751"/>
                </a:cubicBezTo>
                <a:cubicBezTo>
                  <a:pt x="4154145" y="825292"/>
                  <a:pt x="1440425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mại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9X làm ngôi nhà hoa hồng cổ tích nhờ một lần xem ảnh trên mạng">
            <a:extLst>
              <a:ext uri="{FF2B5EF4-FFF2-40B4-BE49-F238E27FC236}">
                <a16:creationId xmlns:a16="http://schemas.microsoft.com/office/drawing/2014/main" xmlns="" id="{122250BA-0B4E-80B1-52F6-62B92378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686" y="381000"/>
            <a:ext cx="3695714" cy="4114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AAC2DE6-2EF4-0A7B-2976-52BA597B9D9F}"/>
              </a:ext>
            </a:extLst>
          </p:cNvPr>
          <p:cNvSpPr/>
          <p:nvPr/>
        </p:nvSpPr>
        <p:spPr>
          <a:xfrm>
            <a:off x="5879350" y="4724400"/>
            <a:ext cx="2502649" cy="914400"/>
          </a:xfrm>
          <a:custGeom>
            <a:avLst/>
            <a:gdLst>
              <a:gd name="connsiteX0" fmla="*/ 0 w 2838392"/>
              <a:gd name="connsiteY0" fmla="*/ 111127 h 666751"/>
              <a:gd name="connsiteX1" fmla="*/ 111127 w 2838392"/>
              <a:gd name="connsiteY1" fmla="*/ 0 h 666751"/>
              <a:gd name="connsiteX2" fmla="*/ 2727265 w 2838392"/>
              <a:gd name="connsiteY2" fmla="*/ 0 h 666751"/>
              <a:gd name="connsiteX3" fmla="*/ 2838392 w 2838392"/>
              <a:gd name="connsiteY3" fmla="*/ 111127 h 666751"/>
              <a:gd name="connsiteX4" fmla="*/ 2838392 w 2838392"/>
              <a:gd name="connsiteY4" fmla="*/ 555624 h 666751"/>
              <a:gd name="connsiteX5" fmla="*/ 2727265 w 2838392"/>
              <a:gd name="connsiteY5" fmla="*/ 666751 h 666751"/>
              <a:gd name="connsiteX6" fmla="*/ 111127 w 2838392"/>
              <a:gd name="connsiteY6" fmla="*/ 666751 h 666751"/>
              <a:gd name="connsiteX7" fmla="*/ 0 w 2838392"/>
              <a:gd name="connsiteY7" fmla="*/ 555624 h 666751"/>
              <a:gd name="connsiteX8" fmla="*/ 0 w 2838392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8392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50162" y="-61902"/>
                  <a:pt x="2201981" y="-101778"/>
                  <a:pt x="2727265" y="0"/>
                </a:cubicBezTo>
                <a:cubicBezTo>
                  <a:pt x="2782693" y="-1864"/>
                  <a:pt x="2842022" y="44915"/>
                  <a:pt x="2838392" y="111127"/>
                </a:cubicBezTo>
                <a:cubicBezTo>
                  <a:pt x="2846358" y="205182"/>
                  <a:pt x="2867395" y="384103"/>
                  <a:pt x="2838392" y="555624"/>
                </a:cubicBezTo>
                <a:cubicBezTo>
                  <a:pt x="2831568" y="613657"/>
                  <a:pt x="2787851" y="663107"/>
                  <a:pt x="2727265" y="666751"/>
                </a:cubicBezTo>
                <a:cubicBezTo>
                  <a:pt x="2357101" y="524359"/>
                  <a:pt x="126383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38392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0500" y="-164947"/>
                  <a:pt x="1511813" y="-52288"/>
                  <a:pt x="2727265" y="0"/>
                </a:cubicBezTo>
                <a:cubicBezTo>
                  <a:pt x="2788175" y="-7268"/>
                  <a:pt x="2833198" y="50585"/>
                  <a:pt x="2838392" y="111127"/>
                </a:cubicBezTo>
                <a:cubicBezTo>
                  <a:pt x="2852562" y="328061"/>
                  <a:pt x="2867216" y="435890"/>
                  <a:pt x="2838392" y="555624"/>
                </a:cubicBezTo>
                <a:cubicBezTo>
                  <a:pt x="2840362" y="619541"/>
                  <a:pt x="2787211" y="664153"/>
                  <a:pt x="2727265" y="666751"/>
                </a:cubicBezTo>
                <a:cubicBezTo>
                  <a:pt x="1801773" y="825292"/>
                  <a:pt x="82213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xmlns="" val="72604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47518"/>
            <a:ext cx="9144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315" y="182248"/>
            <a:ext cx="4392787" cy="6667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D1B70-23BF-3335-76E3-220EED07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157" y="2240584"/>
            <a:ext cx="647908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893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FBEB718-4157-4166-A3A3-0BD7D3917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416" y="1167650"/>
            <a:ext cx="4110584" cy="5584420"/>
          </a:xfrm>
          <a:prstGeom prst="rect">
            <a:avLst/>
          </a:prstGeom>
        </p:spPr>
      </p:pic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6B089D6-BE03-5A5F-E7CB-003CB02FC02A}"/>
              </a:ext>
            </a:extLst>
          </p:cNvPr>
          <p:cNvGrpSpPr/>
          <p:nvPr/>
        </p:nvGrpSpPr>
        <p:grpSpPr>
          <a:xfrm>
            <a:off x="416834" y="347012"/>
            <a:ext cx="4716583" cy="3976556"/>
            <a:chOff x="5610688" y="1031736"/>
            <a:chExt cx="5879305" cy="39805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243408C2-1C9E-4A9F-A9BC-4D2AE218CC1A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8985804-DDF8-A36C-78ED-00ED2DF2363A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F294F3EE-B97B-202D-2B5E-5BF67C7ED4D1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FD664D98-7561-2784-77A3-D015CB0CC75D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CAC6F47B-6BC1-F684-96E8-D89E7B9CABE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101A6A05-1A61-862B-7EC4-2AAA000ED0D8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6ABCFA67-A1F8-2CA6-3A22-92CDCD29B0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BB46AE43-B56E-D70C-8DA5-3E260FB1EBE5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5E9791D5-6B87-41FA-1A9E-34CFC9EDDB40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3A47380-ED52-308D-19BA-8A684903A6FC}"/>
              </a:ext>
            </a:extLst>
          </p:cNvPr>
          <p:cNvSpPr txBox="1"/>
          <p:nvPr/>
        </p:nvSpPr>
        <p:spPr>
          <a:xfrm>
            <a:off x="661371" y="609601"/>
            <a:ext cx="42916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tưởng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xmlns="" val="3108870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 tiết các bước và 5 ý tưởng về cách làm chậu hoa bằng chai nhựa |  Cleanipedia">
            <a:extLst>
              <a:ext uri="{FF2B5EF4-FFF2-40B4-BE49-F238E27FC236}">
                <a16:creationId xmlns:a16="http://schemas.microsoft.com/office/drawing/2014/main" xmlns="" id="{14B7477E-3020-C56E-961E-F28280393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91173"/>
            <a:ext cx="8763000" cy="450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66D3297-1841-FE72-8698-0B464C45E2E6}"/>
              </a:ext>
            </a:extLst>
          </p:cNvPr>
          <p:cNvSpPr/>
          <p:nvPr/>
        </p:nvSpPr>
        <p:spPr>
          <a:xfrm>
            <a:off x="1914525" y="5153025"/>
            <a:ext cx="5979319" cy="1123950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hoa vào chai hoặc lọ và treo chúng bằng dây trên tường.</a:t>
            </a:r>
            <a:endParaRPr lang="en-US" sz="3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0576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216B6C-8C7E-0257-8085-D12CDE702DE1}"/>
              </a:ext>
            </a:extLst>
          </p:cNvPr>
          <p:cNvSpPr/>
          <p:nvPr/>
        </p:nvSpPr>
        <p:spPr>
          <a:xfrm>
            <a:off x="838200" y="5333999"/>
            <a:ext cx="7924799" cy="942975"/>
          </a:xfrm>
          <a:custGeom>
            <a:avLst/>
            <a:gdLst>
              <a:gd name="connsiteX0" fmla="*/ 0 w 7972425"/>
              <a:gd name="connsiteY0" fmla="*/ 187329 h 1123950"/>
              <a:gd name="connsiteX1" fmla="*/ 187329 w 7972425"/>
              <a:gd name="connsiteY1" fmla="*/ 0 h 1123950"/>
              <a:gd name="connsiteX2" fmla="*/ 7785096 w 7972425"/>
              <a:gd name="connsiteY2" fmla="*/ 0 h 1123950"/>
              <a:gd name="connsiteX3" fmla="*/ 7972425 w 7972425"/>
              <a:gd name="connsiteY3" fmla="*/ 187329 h 1123950"/>
              <a:gd name="connsiteX4" fmla="*/ 7972425 w 7972425"/>
              <a:gd name="connsiteY4" fmla="*/ 936621 h 1123950"/>
              <a:gd name="connsiteX5" fmla="*/ 7785096 w 7972425"/>
              <a:gd name="connsiteY5" fmla="*/ 1123950 h 1123950"/>
              <a:gd name="connsiteX6" fmla="*/ 187329 w 7972425"/>
              <a:gd name="connsiteY6" fmla="*/ 1123950 h 1123950"/>
              <a:gd name="connsiteX7" fmla="*/ 0 w 7972425"/>
              <a:gd name="connsiteY7" fmla="*/ 936621 h 1123950"/>
              <a:gd name="connsiteX8" fmla="*/ 0 w 7972425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2425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1838898" y="-61902"/>
                  <a:pt x="6337258" y="-101778"/>
                  <a:pt x="7785096" y="0"/>
                </a:cubicBezTo>
                <a:cubicBezTo>
                  <a:pt x="7878764" y="-3070"/>
                  <a:pt x="7982575" y="70344"/>
                  <a:pt x="7972425" y="187329"/>
                </a:cubicBezTo>
                <a:cubicBezTo>
                  <a:pt x="8031551" y="480422"/>
                  <a:pt x="8027576" y="736227"/>
                  <a:pt x="7972425" y="936621"/>
                </a:cubicBezTo>
                <a:cubicBezTo>
                  <a:pt x="7961044" y="1034508"/>
                  <a:pt x="7886476" y="1114340"/>
                  <a:pt x="7785096" y="1123950"/>
                </a:cubicBezTo>
                <a:cubicBezTo>
                  <a:pt x="5310815" y="981558"/>
                  <a:pt x="2795689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7972425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3967802" y="-164947"/>
                  <a:pt x="5357600" y="-52288"/>
                  <a:pt x="7785096" y="0"/>
                </a:cubicBezTo>
                <a:cubicBezTo>
                  <a:pt x="7888365" y="-2971"/>
                  <a:pt x="7965445" y="84988"/>
                  <a:pt x="7972425" y="187329"/>
                </a:cubicBezTo>
                <a:cubicBezTo>
                  <a:pt x="8026830" y="315278"/>
                  <a:pt x="7997963" y="752049"/>
                  <a:pt x="7972425" y="936621"/>
                </a:cubicBezTo>
                <a:cubicBezTo>
                  <a:pt x="7982750" y="1053410"/>
                  <a:pt x="7884264" y="1116142"/>
                  <a:pt x="7785096" y="1123950"/>
                </a:cubicBezTo>
                <a:cubicBezTo>
                  <a:pt x="6692236" y="1282491"/>
                  <a:pt x="2260387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 tranh cây cảnh treo tường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FD9800-9C86-96E9-63D2-60403EED0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2875"/>
            <a:ext cx="83058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9164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368A6C44-FEA4-1C28-3D45-DFB1EFAE5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3824"/>
            <a:ext cx="81534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70AC500-613F-A424-627A-9E66A24DF75C}"/>
              </a:ext>
            </a:extLst>
          </p:cNvPr>
          <p:cNvSpPr/>
          <p:nvPr/>
        </p:nvSpPr>
        <p:spPr>
          <a:xfrm>
            <a:off x="1914526" y="5257799"/>
            <a:ext cx="5214938" cy="1019175"/>
          </a:xfrm>
          <a:custGeom>
            <a:avLst/>
            <a:gdLst>
              <a:gd name="connsiteX0" fmla="*/ 0 w 6953250"/>
              <a:gd name="connsiteY0" fmla="*/ 187329 h 1123950"/>
              <a:gd name="connsiteX1" fmla="*/ 187329 w 6953250"/>
              <a:gd name="connsiteY1" fmla="*/ 0 h 1123950"/>
              <a:gd name="connsiteX2" fmla="*/ 6765921 w 6953250"/>
              <a:gd name="connsiteY2" fmla="*/ 0 h 1123950"/>
              <a:gd name="connsiteX3" fmla="*/ 6953250 w 6953250"/>
              <a:gd name="connsiteY3" fmla="*/ 187329 h 1123950"/>
              <a:gd name="connsiteX4" fmla="*/ 6953250 w 6953250"/>
              <a:gd name="connsiteY4" fmla="*/ 936621 h 1123950"/>
              <a:gd name="connsiteX5" fmla="*/ 6765921 w 6953250"/>
              <a:gd name="connsiteY5" fmla="*/ 1123950 h 1123950"/>
              <a:gd name="connsiteX6" fmla="*/ 187329 w 6953250"/>
              <a:gd name="connsiteY6" fmla="*/ 1123950 h 1123950"/>
              <a:gd name="connsiteX7" fmla="*/ 0 w 6953250"/>
              <a:gd name="connsiteY7" fmla="*/ 936621 h 1123950"/>
              <a:gd name="connsiteX8" fmla="*/ 0 w 6953250"/>
              <a:gd name="connsiteY8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250" h="1123950" fill="none" extrusionOk="0">
                <a:moveTo>
                  <a:pt x="0" y="187329"/>
                </a:moveTo>
                <a:cubicBezTo>
                  <a:pt x="-14992" y="77600"/>
                  <a:pt x="84941" y="1220"/>
                  <a:pt x="187329" y="0"/>
                </a:cubicBezTo>
                <a:cubicBezTo>
                  <a:pt x="3024939" y="-61902"/>
                  <a:pt x="5363233" y="-101778"/>
                  <a:pt x="6765921" y="0"/>
                </a:cubicBezTo>
                <a:cubicBezTo>
                  <a:pt x="6859589" y="-3070"/>
                  <a:pt x="6963400" y="70344"/>
                  <a:pt x="6953250" y="187329"/>
                </a:cubicBezTo>
                <a:cubicBezTo>
                  <a:pt x="7012376" y="480422"/>
                  <a:pt x="7008401" y="736227"/>
                  <a:pt x="6953250" y="936621"/>
                </a:cubicBezTo>
                <a:cubicBezTo>
                  <a:pt x="6941869" y="1034508"/>
                  <a:pt x="6867301" y="1114340"/>
                  <a:pt x="6765921" y="1123950"/>
                </a:cubicBezTo>
                <a:cubicBezTo>
                  <a:pt x="5489163" y="981558"/>
                  <a:pt x="2003884" y="1235051"/>
                  <a:pt x="187329" y="1123950"/>
                </a:cubicBezTo>
                <a:cubicBezTo>
                  <a:pt x="78102" y="1126836"/>
                  <a:pt x="-2076" y="1049547"/>
                  <a:pt x="0" y="936621"/>
                </a:cubicBezTo>
                <a:cubicBezTo>
                  <a:pt x="5661" y="805401"/>
                  <a:pt x="66133" y="509433"/>
                  <a:pt x="0" y="187329"/>
                </a:cubicBezTo>
                <a:close/>
              </a:path>
              <a:path w="6953250" h="1123950" stroke="0" extrusionOk="0">
                <a:moveTo>
                  <a:pt x="0" y="187329"/>
                </a:moveTo>
                <a:cubicBezTo>
                  <a:pt x="-9792" y="70929"/>
                  <a:pt x="73664" y="-17071"/>
                  <a:pt x="187329" y="0"/>
                </a:cubicBezTo>
                <a:cubicBezTo>
                  <a:pt x="2411902" y="-164947"/>
                  <a:pt x="5509785" y="-52288"/>
                  <a:pt x="6765921" y="0"/>
                </a:cubicBezTo>
                <a:cubicBezTo>
                  <a:pt x="6869190" y="-2971"/>
                  <a:pt x="6946270" y="84988"/>
                  <a:pt x="6953250" y="187329"/>
                </a:cubicBezTo>
                <a:cubicBezTo>
                  <a:pt x="7007655" y="315278"/>
                  <a:pt x="6978788" y="752049"/>
                  <a:pt x="6953250" y="936621"/>
                </a:cubicBezTo>
                <a:cubicBezTo>
                  <a:pt x="6963575" y="1053410"/>
                  <a:pt x="6865089" y="1116142"/>
                  <a:pt x="6765921" y="1123950"/>
                </a:cubicBezTo>
                <a:cubicBezTo>
                  <a:pt x="3936996" y="1282491"/>
                  <a:pt x="2205270" y="982114"/>
                  <a:pt x="187329" y="1123950"/>
                </a:cubicBezTo>
                <a:cubicBezTo>
                  <a:pt x="83326" y="1133499"/>
                  <a:pt x="12505" y="1035732"/>
                  <a:pt x="0" y="936621"/>
                </a:cubicBezTo>
                <a:cubicBezTo>
                  <a:pt x="14325" y="802691"/>
                  <a:pt x="28536" y="414968"/>
                  <a:pt x="0" y="18732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lang="en-US" sz="4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235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>
            <a:extLst>
              <a:ext uri="{FF2B5EF4-FFF2-40B4-BE49-F238E27FC236}">
                <a16:creationId xmlns:a16="http://schemas.microsoft.com/office/drawing/2014/main" xmlns="" id="{64E7933B-8B2B-D62F-A821-17168BA4E845}"/>
              </a:ext>
            </a:extLst>
          </p:cNvPr>
          <p:cNvGrpSpPr/>
          <p:nvPr/>
        </p:nvGrpSpPr>
        <p:grpSpPr>
          <a:xfrm>
            <a:off x="29799" y="5706560"/>
            <a:ext cx="9114201" cy="1151441"/>
            <a:chOff x="-2055784" y="5706558"/>
            <a:chExt cx="12152268" cy="1151441"/>
          </a:xfrm>
        </p:grpSpPr>
        <p:pic>
          <p:nvPicPr>
            <p:cNvPr id="3" name="图片 10">
              <a:extLst>
                <a:ext uri="{FF2B5EF4-FFF2-40B4-BE49-F238E27FC236}">
                  <a16:creationId xmlns:a16="http://schemas.microsoft.com/office/drawing/2014/main" xmlns="" id="{FD33BA48-FE54-9AB6-F9D9-BB690B70C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11">
              <a:extLst>
                <a:ext uri="{FF2B5EF4-FFF2-40B4-BE49-F238E27FC236}">
                  <a16:creationId xmlns:a16="http://schemas.microsoft.com/office/drawing/2014/main" xmlns="" id="{3E1F00E7-A5F2-7C66-0495-3766A6DE4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12">
              <a:extLst>
                <a:ext uri="{FF2B5EF4-FFF2-40B4-BE49-F238E27FC236}">
                  <a16:creationId xmlns:a16="http://schemas.microsoft.com/office/drawing/2014/main" xmlns="" id="{017DD82C-817C-55A5-E3D4-855FBC414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13">
              <a:extLst>
                <a:ext uri="{FF2B5EF4-FFF2-40B4-BE49-F238E27FC236}">
                  <a16:creationId xmlns:a16="http://schemas.microsoft.com/office/drawing/2014/main" xmlns="" id="{7D4434BE-C736-D5A8-1D1A-70DF1F3BB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14">
              <a:extLst>
                <a:ext uri="{FF2B5EF4-FFF2-40B4-BE49-F238E27FC236}">
                  <a16:creationId xmlns:a16="http://schemas.microsoft.com/office/drawing/2014/main" xmlns="" id="{4F42AE74-0DF3-BBB4-F410-C09DC628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xmlns="" id="{E0668EF5-E07A-B4AA-A531-2D0E4EF7F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xmlns="" id="{36A6C9D7-99EA-7280-E051-DA66B56FE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3" name="任意多边形: 形状 40">
            <a:extLst>
              <a:ext uri="{FF2B5EF4-FFF2-40B4-BE49-F238E27FC236}">
                <a16:creationId xmlns:a16="http://schemas.microsoft.com/office/drawing/2014/main" xmlns="" id="{AEBFC6A7-6EE9-298D-9A4A-1C2FDCB0044A}"/>
              </a:ext>
            </a:extLst>
          </p:cNvPr>
          <p:cNvSpPr/>
          <p:nvPr/>
        </p:nvSpPr>
        <p:spPr>
          <a:xfrm>
            <a:off x="696245" y="1858030"/>
            <a:ext cx="8040386" cy="4451442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4400" dirty="0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CFC4448-3DB0-4C96-D74E-60980F36989B}"/>
              </a:ext>
            </a:extLst>
          </p:cNvPr>
          <p:cNvSpPr txBox="1"/>
          <p:nvPr/>
        </p:nvSpPr>
        <p:spPr>
          <a:xfrm>
            <a:off x="1460218" y="2230525"/>
            <a:ext cx="70125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thú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7750600-C747-0A4C-F8FD-2FEA722B751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6494" y="2296904"/>
            <a:ext cx="556580" cy="727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64AA6BE-4CD6-9B85-51D4-C1169431201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6494" y="3772757"/>
            <a:ext cx="556580" cy="7271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13C9D73-B8F9-EA93-F263-F12D0C4BF9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1743" y="657153"/>
            <a:ext cx="8120576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692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c 4">
            <a:extLst>
              <a:ext uri="{FF2B5EF4-FFF2-40B4-BE49-F238E27FC236}">
                <a16:creationId xmlns:a16="http://schemas.microsoft.com/office/drawing/2014/main" xmlns="" id="{706A4E35-232E-A84A-B45F-57333A3B7C6E}"/>
              </a:ext>
            </a:extLst>
          </p:cNvPr>
          <p:cNvGrpSpPr/>
          <p:nvPr/>
        </p:nvGrpSpPr>
        <p:grpSpPr>
          <a:xfrm>
            <a:off x="1100138" y="547037"/>
            <a:ext cx="5426310" cy="3976556"/>
            <a:chOff x="5610688" y="1031736"/>
            <a:chExt cx="5879305" cy="3980523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8DB5AC0F-A7B5-3438-694C-41863E92C6FD}"/>
                </a:ext>
              </a:extLst>
            </p:cNvPr>
            <p:cNvSpPr/>
            <p:nvPr/>
          </p:nvSpPr>
          <p:spPr>
            <a:xfrm>
              <a:off x="5629165" y="1052247"/>
              <a:ext cx="5842103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4DB1A3DE-A8EB-A49F-7C8F-8A7A83DF5932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" name="Graphic 4">
              <a:extLst>
                <a:ext uri="{FF2B5EF4-FFF2-40B4-BE49-F238E27FC236}">
                  <a16:creationId xmlns:a16="http://schemas.microsoft.com/office/drawing/2014/main" xmlns="" id="{1E88C362-7CA0-6CD9-A3EC-621E68ED3140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xmlns="" id="{C220D5BF-E415-F228-052B-1C92085E4854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xmlns="" id="{8EE6D6F1-0EDA-3643-88FB-0B651CC72639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xmlns="" id="{A2A99255-AF7D-5B81-A2D6-13FF31B7A06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xmlns="" id="{815BC58E-B571-D216-EF2C-A7C03D78B63F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8E9B71C0-3552-C1EC-CB99-FBEF16E06D39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22D3EFDA-1410-985C-9437-4DC18491E588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17C5103-3D40-C70E-C1F9-F553DE8EAAFD}"/>
              </a:ext>
            </a:extLst>
          </p:cNvPr>
          <p:cNvSpPr txBox="1"/>
          <p:nvPr/>
        </p:nvSpPr>
        <p:spPr>
          <a:xfrm>
            <a:off x="1295400" y="762001"/>
            <a:ext cx="495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gũi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1" name="Group 13">
            <a:extLst>
              <a:ext uri="{FF2B5EF4-FFF2-40B4-BE49-F238E27FC236}">
                <a16:creationId xmlns:a16="http://schemas.microsoft.com/office/drawing/2014/main" xmlns="" id="{33364369-242A-6A04-D8C6-3267C4C1171F}"/>
              </a:ext>
            </a:extLst>
          </p:cNvPr>
          <p:cNvGrpSpPr/>
          <p:nvPr/>
        </p:nvGrpSpPr>
        <p:grpSpPr>
          <a:xfrm>
            <a:off x="5831769" y="2283129"/>
            <a:ext cx="2464460" cy="3794598"/>
            <a:chOff x="8408633" y="1992570"/>
            <a:chExt cx="3507011" cy="3833036"/>
          </a:xfrm>
        </p:grpSpPr>
        <p:grpSp>
          <p:nvGrpSpPr>
            <p:cNvPr id="14" name="Graphic 4">
              <a:extLst>
                <a:ext uri="{FF2B5EF4-FFF2-40B4-BE49-F238E27FC236}">
                  <a16:creationId xmlns:a16="http://schemas.microsoft.com/office/drawing/2014/main" xmlns="" id="{51C85A81-3ADD-FCD0-7AF3-8AE28F951277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5" name="Graphic 4">
                <a:extLst>
                  <a:ext uri="{FF2B5EF4-FFF2-40B4-BE49-F238E27FC236}">
                    <a16:creationId xmlns:a16="http://schemas.microsoft.com/office/drawing/2014/main" xmlns="" id="{6C3E84F4-564E-E4E5-F58C-32B13AF81A03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xmlns="" id="{DCA0AE7F-03F7-8195-61EB-B424681CA16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xmlns="" id="{6E3A1452-F408-3189-1996-9988E3839A6C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xmlns="" id="{2F3263FE-44F4-A410-4BCC-13A1C9BE1B8A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xmlns="" id="{6B75D748-10B2-C7F7-EAE8-2F7D87AE316F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xmlns="" id="{B4A0CF36-F9FA-7F91-4434-99FAC11AD4D3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9E309ED2-E9DE-680E-E392-C8FC01BE88DE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70FE4340-0082-5540-E10A-E9073ADE9CEE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1AE3722E-9151-8C3A-9B5A-D2B410182B05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C4E75A5E-BA59-1D77-3E66-AE56B445D897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0326E126-EAC3-6F40-9701-BF58908D18C5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xmlns="" id="{EF063B28-E658-2B87-2754-E95321B2288C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F79C12DF-3BF9-2EF1-7B53-EE3558F55FD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593CBD68-0ECB-F416-1FF4-A578DF199692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F2428401-9039-76C5-03FF-3CF25CFBD6D9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C1D8AD4-75CF-E35E-BB4B-3276ADB84755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7" name="Graphic 4">
                <a:extLst>
                  <a:ext uri="{FF2B5EF4-FFF2-40B4-BE49-F238E27FC236}">
                    <a16:creationId xmlns:a16="http://schemas.microsoft.com/office/drawing/2014/main" xmlns="" id="{2EBC0AA4-C962-4EE3-07C7-BD6F602CE0B0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24" name="Graphic 4">
                  <a:extLst>
                    <a:ext uri="{FF2B5EF4-FFF2-40B4-BE49-F238E27FC236}">
                      <a16:creationId xmlns:a16="http://schemas.microsoft.com/office/drawing/2014/main" xmlns="" id="{959F7EC1-ED79-F89C-E17D-2BBBA78298F4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96" name="Freeform: Shape 95">
                    <a:extLst>
                      <a:ext uri="{FF2B5EF4-FFF2-40B4-BE49-F238E27FC236}">
                        <a16:creationId xmlns:a16="http://schemas.microsoft.com/office/drawing/2014/main" xmlns="" id="{28623784-4542-DFB3-2BEA-E96245BEB4F6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7" name="Freeform: Shape 96">
                    <a:extLst>
                      <a:ext uri="{FF2B5EF4-FFF2-40B4-BE49-F238E27FC236}">
                        <a16:creationId xmlns:a16="http://schemas.microsoft.com/office/drawing/2014/main" xmlns="" id="{E91F6275-1C96-A919-305B-944BBF69AE69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xmlns="" id="{B6D12EF6-4350-6443-0CA5-9E3F5E212C84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xmlns="" id="{F99C359E-0488-85CA-F7B1-EDCE207E663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xmlns="" id="{86C495BD-9EA7-9AAC-16DE-47349F816963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xmlns="" id="{B83C4F3E-E552-E4C1-F151-FCBBEC9F202E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xmlns="" id="{AF40D404-D212-43B5-0246-85CD17517D65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xmlns="" id="{148297C2-DFB9-C253-D687-1D1062E28294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xmlns="" id="{A9E38DE5-B2F5-D9E3-74C4-5243E491AE20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xmlns="" id="{5FD0C2D1-023F-B1FB-5DF5-5BA5DB97C5DE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673A64D0-BE9D-1BE5-76E8-24CA73EF2F52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27" name="Graphic 4">
                  <a:extLst>
                    <a:ext uri="{FF2B5EF4-FFF2-40B4-BE49-F238E27FC236}">
                      <a16:creationId xmlns:a16="http://schemas.microsoft.com/office/drawing/2014/main" xmlns="" id="{21DB242B-0BA4-7BF4-60F3-A28EE61407AB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xmlns="" id="{ECF129D0-4A14-EFC7-DF73-95F9B491CC28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91" name="Freeform: Shape 90">
                    <a:extLst>
                      <a:ext uri="{FF2B5EF4-FFF2-40B4-BE49-F238E27FC236}">
                        <a16:creationId xmlns:a16="http://schemas.microsoft.com/office/drawing/2014/main" xmlns="" id="{37BC0C06-5E37-32C7-0793-B6FDD936D32D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aphic 4">
                  <a:extLst>
                    <a:ext uri="{FF2B5EF4-FFF2-40B4-BE49-F238E27FC236}">
                      <a16:creationId xmlns:a16="http://schemas.microsoft.com/office/drawing/2014/main" xmlns="" id="{C6F75DFC-DEB5-284A-A865-D24B4148F1CD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xmlns="" id="{37384CDF-1A59-6BFD-F09F-5199332D7BEB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xmlns="" id="{4CF088D0-F931-91B5-4D3B-6F6F033AE3E5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6E4D92E4-AD52-174A-1A33-A39F2331A25C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0" name="Graphic 4">
                <a:extLst>
                  <a:ext uri="{FF2B5EF4-FFF2-40B4-BE49-F238E27FC236}">
                    <a16:creationId xmlns:a16="http://schemas.microsoft.com/office/drawing/2014/main" xmlns="" id="{90A58BFF-DF74-E49B-0FAB-2B44F8D556A1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31" name="Graphic 4">
                  <a:extLst>
                    <a:ext uri="{FF2B5EF4-FFF2-40B4-BE49-F238E27FC236}">
                      <a16:creationId xmlns:a16="http://schemas.microsoft.com/office/drawing/2014/main" xmlns="" id="{41FA059F-D730-1800-08F8-EED616118505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80" name="Picture 79">
                    <a:extLst>
                      <a:ext uri="{FF2B5EF4-FFF2-40B4-BE49-F238E27FC236}">
                        <a16:creationId xmlns:a16="http://schemas.microsoft.com/office/drawing/2014/main" xmlns="" id="{8AE9DC4C-138E-DC3C-26E9-4A4F7FFACE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32" name="Graphic 4">
                    <a:extLst>
                      <a:ext uri="{FF2B5EF4-FFF2-40B4-BE49-F238E27FC236}">
                        <a16:creationId xmlns:a16="http://schemas.microsoft.com/office/drawing/2014/main" xmlns="" id="{E4EB11A1-388C-1A12-1046-AB1B7072120D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82" name="Freeform: Shape 81">
                      <a:extLst>
                        <a:ext uri="{FF2B5EF4-FFF2-40B4-BE49-F238E27FC236}">
                          <a16:creationId xmlns:a16="http://schemas.microsoft.com/office/drawing/2014/main" xmlns="" id="{79CDCAB4-6A68-7CB9-3BD2-E416D2A82B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3" name="Freeform: Shape 82">
                      <a:extLst>
                        <a:ext uri="{FF2B5EF4-FFF2-40B4-BE49-F238E27FC236}">
                          <a16:creationId xmlns:a16="http://schemas.microsoft.com/office/drawing/2014/main" xmlns="" id="{8DF6C0C5-649A-4784-864D-7D86971241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4" name="Freeform: Shape 83">
                      <a:extLst>
                        <a:ext uri="{FF2B5EF4-FFF2-40B4-BE49-F238E27FC236}">
                          <a16:creationId xmlns:a16="http://schemas.microsoft.com/office/drawing/2014/main" xmlns="" id="{3A41A8B0-24A7-BB36-5788-B1ABDCE9C2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5" name="Freeform: Shape 84">
                      <a:extLst>
                        <a:ext uri="{FF2B5EF4-FFF2-40B4-BE49-F238E27FC236}">
                          <a16:creationId xmlns:a16="http://schemas.microsoft.com/office/drawing/2014/main" xmlns="" id="{9ECD5581-3975-2716-F8B8-BF49438AD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3" name="Graphic 4">
                  <a:extLst>
                    <a:ext uri="{FF2B5EF4-FFF2-40B4-BE49-F238E27FC236}">
                      <a16:creationId xmlns:a16="http://schemas.microsoft.com/office/drawing/2014/main" xmlns="" id="{42D5126E-6379-AEF9-D218-A4137C649CBD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xmlns="" id="{ACD999A2-0D5E-5F14-1913-638CA5F3594B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4" name="Graphic 4">
                    <a:extLst>
                      <a:ext uri="{FF2B5EF4-FFF2-40B4-BE49-F238E27FC236}">
                        <a16:creationId xmlns:a16="http://schemas.microsoft.com/office/drawing/2014/main" xmlns="" id="{4037B244-BBED-7581-8347-4A28C45273A4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78" name="Freeform: Shape 77">
                      <a:extLst>
                        <a:ext uri="{FF2B5EF4-FFF2-40B4-BE49-F238E27FC236}">
                          <a16:creationId xmlns:a16="http://schemas.microsoft.com/office/drawing/2014/main" xmlns="" id="{E43F5E52-5495-A5A3-F867-4C0BD2864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9" name="Freeform: Shape 78">
                      <a:extLst>
                        <a:ext uri="{FF2B5EF4-FFF2-40B4-BE49-F238E27FC236}">
                          <a16:creationId xmlns:a16="http://schemas.microsoft.com/office/drawing/2014/main" xmlns="" id="{A6FBA3FC-B12D-BCB1-F271-6E8C8114E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35" name="Graphic 4">
                  <a:extLst>
                    <a:ext uri="{FF2B5EF4-FFF2-40B4-BE49-F238E27FC236}">
                      <a16:creationId xmlns:a16="http://schemas.microsoft.com/office/drawing/2014/main" xmlns="" id="{4026A462-7FC0-5CFF-A650-EE74F5EA29C1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xmlns="" id="{87D45EEB-3DCA-CEC0-24DF-2C1428D822D9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36" name="Graphic 4">
                    <a:extLst>
                      <a:ext uri="{FF2B5EF4-FFF2-40B4-BE49-F238E27FC236}">
                        <a16:creationId xmlns:a16="http://schemas.microsoft.com/office/drawing/2014/main" xmlns="" id="{F0736E78-B463-2670-5A07-214E7C060514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xmlns="" id="{D7F437B1-DD74-D1EF-2EA0-3EF0B4E286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xmlns="" id="{C190F55B-13D1-06DD-056F-926309A0A3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xmlns="" id="{AFAB5DAE-4351-3B3F-EF98-29003F0EBCE2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grpSp>
              <p:nvGrpSpPr>
                <p:cNvPr id="37" name="Graphic 4">
                  <a:extLst>
                    <a:ext uri="{FF2B5EF4-FFF2-40B4-BE49-F238E27FC236}">
                      <a16:creationId xmlns:a16="http://schemas.microsoft.com/office/drawing/2014/main" xmlns="" id="{7834EAD7-9ABD-6A5F-68DA-D42259271D9B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70" name="Freeform: Shape 69">
                    <a:extLst>
                      <a:ext uri="{FF2B5EF4-FFF2-40B4-BE49-F238E27FC236}">
                        <a16:creationId xmlns:a16="http://schemas.microsoft.com/office/drawing/2014/main" xmlns="" id="{E381C2D1-DFB4-88A4-E3EA-A3DDCDA89726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xmlns="" id="{93D5D6CA-709F-F6AA-4BA2-88C20477D92E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D97E80E8-67BA-FD4E-5555-088D7B599EF2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xmlns="" id="{5E2585E5-C06B-E4A2-2997-150B2B483F7B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xmlns="" id="{077608A4-780F-9823-0342-63F82C1E836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xmlns="" id="{3C5B95A6-9EC9-06FA-464F-BC7330607DFE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xmlns="" id="{071BB33C-7035-3824-0690-BD5380FA3771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xmlns="" id="{4FC8253A-75BA-C45F-7B0F-AE566A237343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xmlns="" id="{DAA217C6-EEC8-F83D-7737-4F7108566A4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xmlns="" id="{DA44C4D6-53B4-92C4-E305-12D4BAB09B08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1EED9CCE-AE50-094C-1BFB-7E31F3FD89E8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6B3878EF-5061-302F-874A-DDD8FA77BF56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xmlns="" id="{4B68599E-15D3-70F7-776E-7715BD2EC04A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8" name="Graphic 4">
                <a:extLst>
                  <a:ext uri="{FF2B5EF4-FFF2-40B4-BE49-F238E27FC236}">
                    <a16:creationId xmlns:a16="http://schemas.microsoft.com/office/drawing/2014/main" xmlns="" id="{663BAECD-2A30-3AC7-71D4-C6BB760B505A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xmlns="" id="{F70D4750-31DB-B10C-5E68-39D06B783EED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xmlns="" id="{DBB07FE7-08C2-3A6E-E6EF-18C2C043BC4F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xmlns="" id="{8C4F2965-AA32-1AAC-9211-DA399B95CB72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xmlns="" id="{456DA70B-3A8E-4027-CE5F-D7DD1DFC36AD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9" name="Graphic 4">
                <a:extLst>
                  <a:ext uri="{FF2B5EF4-FFF2-40B4-BE49-F238E27FC236}">
                    <a16:creationId xmlns:a16="http://schemas.microsoft.com/office/drawing/2014/main" xmlns="" id="{1988350A-220D-8CA9-7E6C-956E116A032A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50" name="Graphic 4">
                  <a:extLst>
                    <a:ext uri="{FF2B5EF4-FFF2-40B4-BE49-F238E27FC236}">
                      <a16:creationId xmlns:a16="http://schemas.microsoft.com/office/drawing/2014/main" xmlns="" id="{68C71A38-9149-B040-490F-167D596D69FB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xmlns="" id="{CD32D98D-4395-A5B1-1DD1-23323279A412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: Shape 60">
                    <a:extLst>
                      <a:ext uri="{FF2B5EF4-FFF2-40B4-BE49-F238E27FC236}">
                        <a16:creationId xmlns:a16="http://schemas.microsoft.com/office/drawing/2014/main" xmlns="" id="{BF02E76D-F8CE-006F-8E3C-7FF51804F72C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31FFB395-B525-0A9B-A9AD-8E2405B3513B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xmlns="" id="{DF61A1EE-2872-CA9C-C095-72AB811D985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236C05D8-791F-E917-84AA-2109731DEB4E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E18B2250-FB06-1D75-4012-58B69F98845D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xmlns="" id="{20623326-475A-1CA1-DD65-1F927F1777D7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xmlns="" id="{477960B5-CD2F-A605-DDEF-E4CC72DD371A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78E54113-090E-E9A4-320F-7A8115980D05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22054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BC6F0B-771A-2A10-DA1F-AE512B634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65006"/>
            <a:ext cx="8915400" cy="334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786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53F104A-9E03-524E-1939-6EA44973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716" y="1660594"/>
            <a:ext cx="4929044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399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B4327697-78E8-0D1D-907F-D1DE7F452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536319"/>
            <a:ext cx="1728788" cy="499469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B3712555-FFA1-FDBF-7DE0-E20175AC1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201" y="0"/>
            <a:ext cx="6611685" cy="101202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7E79D465-AB82-7580-393D-0C7D798D7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7979" y="1676400"/>
            <a:ext cx="1906280" cy="3552824"/>
          </a:xfrm>
          <a:prstGeom prst="rect">
            <a:avLst/>
          </a:prstGeom>
        </p:spPr>
      </p:pic>
      <p:grpSp>
        <p:nvGrpSpPr>
          <p:cNvPr id="2" name="Group 59">
            <a:extLst>
              <a:ext uri="{FF2B5EF4-FFF2-40B4-BE49-F238E27FC236}">
                <a16:creationId xmlns:a16="http://schemas.microsoft.com/office/drawing/2014/main" xmlns="" id="{86085BB8-1C36-AA66-B3CB-0E1AFF864072}"/>
              </a:ext>
            </a:extLst>
          </p:cNvPr>
          <p:cNvGrpSpPr/>
          <p:nvPr/>
        </p:nvGrpSpPr>
        <p:grpSpPr>
          <a:xfrm>
            <a:off x="3824196" y="1646082"/>
            <a:ext cx="4975648" cy="2770013"/>
            <a:chOff x="5098928" y="1646081"/>
            <a:chExt cx="6634197" cy="277001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xmlns="" id="{5FD11373-6561-A1C2-29F1-3C80157633F1}"/>
                </a:ext>
              </a:extLst>
            </p:cNvPr>
            <p:cNvSpPr/>
            <p:nvPr/>
          </p:nvSpPr>
          <p:spPr>
            <a:xfrm>
              <a:off x="5581708" y="2221139"/>
              <a:ext cx="6151417" cy="2194955"/>
            </a:xfrm>
            <a:custGeom>
              <a:avLst/>
              <a:gdLst>
                <a:gd name="connsiteX0" fmla="*/ 0 w 6151417"/>
                <a:gd name="connsiteY0" fmla="*/ 365833 h 2194955"/>
                <a:gd name="connsiteX1" fmla="*/ 365833 w 6151417"/>
                <a:gd name="connsiteY1" fmla="*/ 0 h 2194955"/>
                <a:gd name="connsiteX2" fmla="*/ 5785584 w 6151417"/>
                <a:gd name="connsiteY2" fmla="*/ 0 h 2194955"/>
                <a:gd name="connsiteX3" fmla="*/ 6151417 w 6151417"/>
                <a:gd name="connsiteY3" fmla="*/ 365833 h 2194955"/>
                <a:gd name="connsiteX4" fmla="*/ 6151417 w 6151417"/>
                <a:gd name="connsiteY4" fmla="*/ 1829122 h 2194955"/>
                <a:gd name="connsiteX5" fmla="*/ 5785584 w 6151417"/>
                <a:gd name="connsiteY5" fmla="*/ 2194955 h 2194955"/>
                <a:gd name="connsiteX6" fmla="*/ 365833 w 6151417"/>
                <a:gd name="connsiteY6" fmla="*/ 2194955 h 2194955"/>
                <a:gd name="connsiteX7" fmla="*/ 0 w 6151417"/>
                <a:gd name="connsiteY7" fmla="*/ 1829122 h 2194955"/>
                <a:gd name="connsiteX8" fmla="*/ 0 w 6151417"/>
                <a:gd name="connsiteY8" fmla="*/ 365833 h 2194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51417" h="2194955" fill="none" extrusionOk="0">
                  <a:moveTo>
                    <a:pt x="0" y="365833"/>
                  </a:moveTo>
                  <a:cubicBezTo>
                    <a:pt x="-12677" y="158487"/>
                    <a:pt x="190266" y="30139"/>
                    <a:pt x="365833" y="0"/>
                  </a:cubicBezTo>
                  <a:cubicBezTo>
                    <a:pt x="2626971" y="-61902"/>
                    <a:pt x="5196803" y="-101778"/>
                    <a:pt x="5785584" y="0"/>
                  </a:cubicBezTo>
                  <a:cubicBezTo>
                    <a:pt x="5980776" y="-2149"/>
                    <a:pt x="6172030" y="136319"/>
                    <a:pt x="6151417" y="365833"/>
                  </a:cubicBezTo>
                  <a:cubicBezTo>
                    <a:pt x="6047171" y="991418"/>
                    <a:pt x="6153922" y="1432601"/>
                    <a:pt x="6151417" y="1829122"/>
                  </a:cubicBezTo>
                  <a:cubicBezTo>
                    <a:pt x="6122598" y="2017057"/>
                    <a:pt x="5980450" y="2161777"/>
                    <a:pt x="5785584" y="2194955"/>
                  </a:cubicBezTo>
                  <a:cubicBezTo>
                    <a:pt x="5238489" y="2052563"/>
                    <a:pt x="1626933" y="2306056"/>
                    <a:pt x="365833" y="2194955"/>
                  </a:cubicBezTo>
                  <a:cubicBezTo>
                    <a:pt x="136399" y="2208659"/>
                    <a:pt x="-695" y="2034334"/>
                    <a:pt x="0" y="1829122"/>
                  </a:cubicBezTo>
                  <a:cubicBezTo>
                    <a:pt x="-74853" y="1357796"/>
                    <a:pt x="-3280" y="1001334"/>
                    <a:pt x="0" y="365833"/>
                  </a:cubicBezTo>
                  <a:close/>
                </a:path>
                <a:path w="6151417" h="2194955" stroke="0" extrusionOk="0">
                  <a:moveTo>
                    <a:pt x="0" y="365833"/>
                  </a:moveTo>
                  <a:cubicBezTo>
                    <a:pt x="-13921" y="145391"/>
                    <a:pt x="145492" y="-30605"/>
                    <a:pt x="365833" y="0"/>
                  </a:cubicBezTo>
                  <a:cubicBezTo>
                    <a:pt x="1129446" y="-164947"/>
                    <a:pt x="3513175" y="-52288"/>
                    <a:pt x="5785584" y="0"/>
                  </a:cubicBezTo>
                  <a:cubicBezTo>
                    <a:pt x="5985851" y="-27828"/>
                    <a:pt x="6134700" y="166465"/>
                    <a:pt x="6151417" y="365833"/>
                  </a:cubicBezTo>
                  <a:cubicBezTo>
                    <a:pt x="6061550" y="733004"/>
                    <a:pt x="6125319" y="1379804"/>
                    <a:pt x="6151417" y="1829122"/>
                  </a:cubicBezTo>
                  <a:cubicBezTo>
                    <a:pt x="6155234" y="2036094"/>
                    <a:pt x="5975239" y="2172410"/>
                    <a:pt x="5785584" y="2194955"/>
                  </a:cubicBezTo>
                  <a:cubicBezTo>
                    <a:pt x="3153286" y="2353496"/>
                    <a:pt x="2143549" y="2053119"/>
                    <a:pt x="365833" y="2194955"/>
                  </a:cubicBezTo>
                  <a:cubicBezTo>
                    <a:pt x="163439" y="2201102"/>
                    <a:pt x="16640" y="2025380"/>
                    <a:pt x="0" y="1829122"/>
                  </a:cubicBezTo>
                  <a:cubicBezTo>
                    <a:pt x="19473" y="1570158"/>
                    <a:pt x="-3435" y="1051052"/>
                    <a:pt x="0" y="365833"/>
                  </a:cubicBezTo>
                  <a:close/>
                </a:path>
              </a:pathLst>
            </a:custGeom>
            <a:solidFill>
              <a:srgbClr val="CCFF99"/>
            </a:solidFill>
            <a:ln w="5715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9BBB59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Sách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nghệ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4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gồm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mấy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tên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bài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trong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mỗi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phần</a:t>
              </a:r>
              <a:r>
                <a: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4DC53E2-9CA2-A02F-EDC0-17104094B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98928" y="1646081"/>
              <a:ext cx="1399514" cy="1399514"/>
            </a:xfrm>
            <a:prstGeom prst="rect">
              <a:avLst/>
            </a:prstGeom>
          </p:spPr>
        </p:pic>
      </p:grpSp>
      <p:grpSp>
        <p:nvGrpSpPr>
          <p:cNvPr id="3" name="Group 62">
            <a:extLst>
              <a:ext uri="{FF2B5EF4-FFF2-40B4-BE49-F238E27FC236}">
                <a16:creationId xmlns:a16="http://schemas.microsoft.com/office/drawing/2014/main" xmlns="" id="{B62597A4-769F-1998-2FEA-234F18E9AC5F}"/>
              </a:ext>
            </a:extLst>
          </p:cNvPr>
          <p:cNvGrpSpPr/>
          <p:nvPr/>
        </p:nvGrpSpPr>
        <p:grpSpPr>
          <a:xfrm>
            <a:off x="3513328" y="4416094"/>
            <a:ext cx="5418286" cy="1527506"/>
            <a:chOff x="4684437" y="4416094"/>
            <a:chExt cx="7224381" cy="1527506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979517DB-E634-5827-0E49-1D5B485E756C}"/>
                </a:ext>
              </a:extLst>
            </p:cNvPr>
            <p:cNvSpPr/>
            <p:nvPr/>
          </p:nvSpPr>
          <p:spPr>
            <a:xfrm>
              <a:off x="5444837" y="4965857"/>
              <a:ext cx="6463981" cy="977743"/>
            </a:xfrm>
            <a:custGeom>
              <a:avLst/>
              <a:gdLst>
                <a:gd name="connsiteX0" fmla="*/ 0 w 6463981"/>
                <a:gd name="connsiteY0" fmla="*/ 162960 h 977743"/>
                <a:gd name="connsiteX1" fmla="*/ 162960 w 6463981"/>
                <a:gd name="connsiteY1" fmla="*/ 0 h 977743"/>
                <a:gd name="connsiteX2" fmla="*/ 6301021 w 6463981"/>
                <a:gd name="connsiteY2" fmla="*/ 0 h 977743"/>
                <a:gd name="connsiteX3" fmla="*/ 6463981 w 6463981"/>
                <a:gd name="connsiteY3" fmla="*/ 162960 h 977743"/>
                <a:gd name="connsiteX4" fmla="*/ 6463981 w 6463981"/>
                <a:gd name="connsiteY4" fmla="*/ 814783 h 977743"/>
                <a:gd name="connsiteX5" fmla="*/ 6301021 w 6463981"/>
                <a:gd name="connsiteY5" fmla="*/ 977743 h 977743"/>
                <a:gd name="connsiteX6" fmla="*/ 162960 w 6463981"/>
                <a:gd name="connsiteY6" fmla="*/ 977743 h 977743"/>
                <a:gd name="connsiteX7" fmla="*/ 0 w 6463981"/>
                <a:gd name="connsiteY7" fmla="*/ 814783 h 977743"/>
                <a:gd name="connsiteX8" fmla="*/ 0 w 6463981"/>
                <a:gd name="connsiteY8" fmla="*/ 162960 h 97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3981" h="977743" fill="none" extrusionOk="0">
                  <a:moveTo>
                    <a:pt x="0" y="162960"/>
                  </a:moveTo>
                  <a:cubicBezTo>
                    <a:pt x="-14668" y="66825"/>
                    <a:pt x="79630" y="7593"/>
                    <a:pt x="162960" y="0"/>
                  </a:cubicBezTo>
                  <a:cubicBezTo>
                    <a:pt x="1887526" y="-61902"/>
                    <a:pt x="5153907" y="-101778"/>
                    <a:pt x="6301021" y="0"/>
                  </a:cubicBezTo>
                  <a:cubicBezTo>
                    <a:pt x="6386638" y="-1374"/>
                    <a:pt x="6474091" y="59488"/>
                    <a:pt x="6463981" y="162960"/>
                  </a:cubicBezTo>
                  <a:cubicBezTo>
                    <a:pt x="6424135" y="373158"/>
                    <a:pt x="6417646" y="538514"/>
                    <a:pt x="6463981" y="814783"/>
                  </a:cubicBezTo>
                  <a:cubicBezTo>
                    <a:pt x="6456799" y="901267"/>
                    <a:pt x="6388719" y="967105"/>
                    <a:pt x="6301021" y="977743"/>
                  </a:cubicBezTo>
                  <a:cubicBezTo>
                    <a:pt x="4445630" y="835351"/>
                    <a:pt x="3074921" y="1088844"/>
                    <a:pt x="162960" y="977743"/>
                  </a:cubicBezTo>
                  <a:cubicBezTo>
                    <a:pt x="70709" y="978869"/>
                    <a:pt x="-3163" y="919207"/>
                    <a:pt x="0" y="814783"/>
                  </a:cubicBezTo>
                  <a:cubicBezTo>
                    <a:pt x="32140" y="603732"/>
                    <a:pt x="-39966" y="248717"/>
                    <a:pt x="0" y="162960"/>
                  </a:cubicBezTo>
                  <a:close/>
                </a:path>
                <a:path w="6463981" h="977743" stroke="0" extrusionOk="0">
                  <a:moveTo>
                    <a:pt x="0" y="162960"/>
                  </a:moveTo>
                  <a:cubicBezTo>
                    <a:pt x="-3264" y="68646"/>
                    <a:pt x="70949" y="-3364"/>
                    <a:pt x="162960" y="0"/>
                  </a:cubicBezTo>
                  <a:cubicBezTo>
                    <a:pt x="886820" y="-164947"/>
                    <a:pt x="3456055" y="-52288"/>
                    <a:pt x="6301021" y="0"/>
                  </a:cubicBezTo>
                  <a:cubicBezTo>
                    <a:pt x="6390164" y="-13418"/>
                    <a:pt x="6456972" y="74082"/>
                    <a:pt x="6463981" y="162960"/>
                  </a:cubicBezTo>
                  <a:cubicBezTo>
                    <a:pt x="6416365" y="244233"/>
                    <a:pt x="6433113" y="698124"/>
                    <a:pt x="6463981" y="814783"/>
                  </a:cubicBezTo>
                  <a:cubicBezTo>
                    <a:pt x="6468977" y="911233"/>
                    <a:pt x="6384366" y="965632"/>
                    <a:pt x="6301021" y="977743"/>
                  </a:cubicBezTo>
                  <a:cubicBezTo>
                    <a:pt x="4784827" y="1136284"/>
                    <a:pt x="2125068" y="835907"/>
                    <a:pt x="162960" y="977743"/>
                  </a:cubicBezTo>
                  <a:cubicBezTo>
                    <a:pt x="72277" y="989740"/>
                    <a:pt x="3972" y="903402"/>
                    <a:pt x="0" y="814783"/>
                  </a:cubicBezTo>
                  <a:cubicBezTo>
                    <a:pt x="-51969" y="677088"/>
                    <a:pt x="-42733" y="369349"/>
                    <a:pt x="0" y="162960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xmlns="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	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lục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xmlns="" id="{8B5A9D1F-2026-21D0-1684-1F89F3D02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4437" y="4416094"/>
              <a:ext cx="1311764" cy="1311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7041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7" y="1507743"/>
            <a:ext cx="1870363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308" y="516123"/>
            <a:ext cx="1174514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9443" y="112195"/>
            <a:ext cx="485132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500" y="480626"/>
            <a:ext cx="698120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2350294" y="2133600"/>
            <a:ext cx="6622256" cy="4267200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ích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phổ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liệu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 algn="just" defTabSz="457200">
              <a:lnSpc>
                <a:spcPct val="110000"/>
              </a:lnSpc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6: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sóc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cảnh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chậu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2413DB-B40B-CB27-8DB4-F56A3ABF60C1}"/>
              </a:ext>
            </a:extLst>
          </p:cNvPr>
          <p:cNvSpPr txBox="1"/>
          <p:nvPr/>
        </p:nvSpPr>
        <p:spPr>
          <a:xfrm>
            <a:off x="3561416" y="1407253"/>
            <a:ext cx="3448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GỒM 2 PHẦN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433" y="227413"/>
            <a:ext cx="661168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91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73170A-41EE-D97F-2825-CA13F5AF5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87" y="1507743"/>
            <a:ext cx="1870363" cy="49946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xmlns="" id="{DD9375F9-0426-3B04-CA3E-C87D8E620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6308" y="516123"/>
            <a:ext cx="1174514" cy="1108172"/>
          </a:xfrm>
          <a:prstGeom prst="rect">
            <a:avLst/>
          </a:prstGeom>
        </p:spPr>
      </p:pic>
      <p:pic>
        <p:nvPicPr>
          <p:cNvPr id="15" name="图片 22">
            <a:extLst>
              <a:ext uri="{FF2B5EF4-FFF2-40B4-BE49-F238E27FC236}">
                <a16:creationId xmlns:a16="http://schemas.microsoft.com/office/drawing/2014/main" xmlns="" id="{1D209452-BE08-8956-69BB-857792498F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9443" y="112195"/>
            <a:ext cx="485132" cy="457729"/>
          </a:xfrm>
          <a:prstGeom prst="rect">
            <a:avLst/>
          </a:prstGeom>
        </p:spPr>
      </p:pic>
      <p:pic>
        <p:nvPicPr>
          <p:cNvPr id="16" name="图片 40">
            <a:extLst>
              <a:ext uri="{FF2B5EF4-FFF2-40B4-BE49-F238E27FC236}">
                <a16:creationId xmlns:a16="http://schemas.microsoft.com/office/drawing/2014/main" xmlns="" id="{2863EF82-3D90-00EC-12F9-86BF50A8E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500" y="480626"/>
            <a:ext cx="698120" cy="658686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9ED0CEC-2B9F-CAEA-C2AF-E345FE90D3E7}"/>
              </a:ext>
            </a:extLst>
          </p:cNvPr>
          <p:cNvSpPr/>
          <p:nvPr/>
        </p:nvSpPr>
        <p:spPr>
          <a:xfrm>
            <a:off x="2209800" y="2223053"/>
            <a:ext cx="6762750" cy="3949147"/>
          </a:xfrm>
          <a:custGeom>
            <a:avLst/>
            <a:gdLst>
              <a:gd name="connsiteX0" fmla="*/ 0 w 8829674"/>
              <a:gd name="connsiteY0" fmla="*/ 635979 h 3815799"/>
              <a:gd name="connsiteX1" fmla="*/ 635979 w 8829674"/>
              <a:gd name="connsiteY1" fmla="*/ 0 h 3815799"/>
              <a:gd name="connsiteX2" fmla="*/ 8193695 w 8829674"/>
              <a:gd name="connsiteY2" fmla="*/ 0 h 3815799"/>
              <a:gd name="connsiteX3" fmla="*/ 8829674 w 8829674"/>
              <a:gd name="connsiteY3" fmla="*/ 635979 h 3815799"/>
              <a:gd name="connsiteX4" fmla="*/ 8829674 w 8829674"/>
              <a:gd name="connsiteY4" fmla="*/ 3179820 h 3815799"/>
              <a:gd name="connsiteX5" fmla="*/ 8193695 w 8829674"/>
              <a:gd name="connsiteY5" fmla="*/ 3815799 h 3815799"/>
              <a:gd name="connsiteX6" fmla="*/ 635979 w 8829674"/>
              <a:gd name="connsiteY6" fmla="*/ 3815799 h 3815799"/>
              <a:gd name="connsiteX7" fmla="*/ 0 w 8829674"/>
              <a:gd name="connsiteY7" fmla="*/ 3179820 h 3815799"/>
              <a:gd name="connsiteX8" fmla="*/ 0 w 8829674"/>
              <a:gd name="connsiteY8" fmla="*/ 635979 h 3815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29674" h="3815799" fill="none" extrusionOk="0">
                <a:moveTo>
                  <a:pt x="0" y="635979"/>
                </a:moveTo>
                <a:cubicBezTo>
                  <a:pt x="-32771" y="271031"/>
                  <a:pt x="329597" y="51064"/>
                  <a:pt x="635979" y="0"/>
                </a:cubicBezTo>
                <a:cubicBezTo>
                  <a:pt x="1641011" y="-61902"/>
                  <a:pt x="6602247" y="-101778"/>
                  <a:pt x="8193695" y="0"/>
                </a:cubicBezTo>
                <a:cubicBezTo>
                  <a:pt x="8512901" y="-10045"/>
                  <a:pt x="8838459" y="273030"/>
                  <a:pt x="8829674" y="635979"/>
                </a:cubicBezTo>
                <a:cubicBezTo>
                  <a:pt x="8887328" y="1326479"/>
                  <a:pt x="8845949" y="1932586"/>
                  <a:pt x="8829674" y="3179820"/>
                </a:cubicBezTo>
                <a:cubicBezTo>
                  <a:pt x="8809152" y="3521015"/>
                  <a:pt x="8536791" y="3778145"/>
                  <a:pt x="8193695" y="3815799"/>
                </a:cubicBezTo>
                <a:cubicBezTo>
                  <a:pt x="4877770" y="3673407"/>
                  <a:pt x="2276057" y="3926900"/>
                  <a:pt x="635979" y="3815799"/>
                </a:cubicBezTo>
                <a:cubicBezTo>
                  <a:pt x="268969" y="3823688"/>
                  <a:pt x="-7656" y="3565970"/>
                  <a:pt x="0" y="3179820"/>
                </a:cubicBezTo>
                <a:cubicBezTo>
                  <a:pt x="-60195" y="2216460"/>
                  <a:pt x="-117669" y="1180766"/>
                  <a:pt x="0" y="635979"/>
                </a:cubicBezTo>
                <a:close/>
              </a:path>
              <a:path w="8829674" h="3815799" stroke="0" extrusionOk="0">
                <a:moveTo>
                  <a:pt x="0" y="635979"/>
                </a:moveTo>
                <a:cubicBezTo>
                  <a:pt x="-17584" y="261498"/>
                  <a:pt x="274672" y="-16835"/>
                  <a:pt x="635979" y="0"/>
                </a:cubicBezTo>
                <a:cubicBezTo>
                  <a:pt x="3145120" y="-164947"/>
                  <a:pt x="4626271" y="-52288"/>
                  <a:pt x="8193695" y="0"/>
                </a:cubicBezTo>
                <a:cubicBezTo>
                  <a:pt x="8541352" y="-56148"/>
                  <a:pt x="8819525" y="286362"/>
                  <a:pt x="8829674" y="635979"/>
                </a:cubicBezTo>
                <a:cubicBezTo>
                  <a:pt x="8686349" y="1414841"/>
                  <a:pt x="8923124" y="2032039"/>
                  <a:pt x="8829674" y="3179820"/>
                </a:cubicBezTo>
                <a:cubicBezTo>
                  <a:pt x="8833237" y="3535662"/>
                  <a:pt x="8524309" y="3778263"/>
                  <a:pt x="8193695" y="3815799"/>
                </a:cubicBezTo>
                <a:cubicBezTo>
                  <a:pt x="5371584" y="3974340"/>
                  <a:pt x="2882972" y="3673963"/>
                  <a:pt x="635979" y="3815799"/>
                </a:cubicBezTo>
                <a:cubicBezTo>
                  <a:pt x="282954" y="3847121"/>
                  <a:pt x="22866" y="3523111"/>
                  <a:pt x="0" y="3179820"/>
                </a:cubicBezTo>
                <a:cubicBezTo>
                  <a:pt x="108226" y="2290132"/>
                  <a:pt x="-136457" y="1833596"/>
                  <a:pt x="0" y="635979"/>
                </a:cubicBezTo>
                <a:close/>
              </a:path>
            </a:pathLst>
          </a:custGeom>
          <a:solidFill>
            <a:srgbClr val="FFFFCC"/>
          </a:solidFill>
          <a:ln w="57150">
            <a:solidFill>
              <a:srgbClr val="CC6600"/>
            </a:solidFill>
            <a:extLst>
              <a:ext uri="{C807C97D-BFC1-408E-A445-0C87EB9F89A2}">
                <ask:lineSketchStyleProps xmlns:ask="http://schemas.microsoft.com/office/drawing/2018/sketchyshapes" xmlns="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Phần</a:t>
            </a: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2: </a:t>
            </a:r>
            <a:r>
              <a:rPr kumimoji="0" 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Thủ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7: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Giới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thiệu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bộ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kĩ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thuật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8: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bập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bênh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9: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ghép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robot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10: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Đồ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dân</a:t>
            </a:r>
            <a:r>
              <a:rPr lang="en-US" sz="3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libri"/>
              </a:rPr>
              <a:t>gian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11: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lồng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just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Bài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12: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Làm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chuồn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bằng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720CA6A-002B-8CDD-7905-A556A7528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0433" y="227413"/>
            <a:ext cx="6611685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345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4876800" y="952500"/>
            <a:ext cx="4171123" cy="2732191"/>
            <a:chOff x="6184592" y="475981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520727"/>
              <a:ext cx="5125405" cy="2710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thuốc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chữa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bệnh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được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5732924" y="3581400"/>
            <a:ext cx="2160920" cy="2962853"/>
            <a:chOff x="8408633" y="1992570"/>
            <a:chExt cx="3507011" cy="3833036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1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8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9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1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26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90223" y="4152901"/>
            <a:ext cx="5017558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số loại hoa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được dùng trong Đông y như những loại dược liệu quý có tác dụng làm thuốc rất hữu ích, an toàn với sức khỏe.</a:t>
            </a:r>
            <a:endParaRPr lang="en-US" sz="3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13 loại cây dễ trồng trong nhà vừa lọc sạch không khí lại có thể dùng làm  thuốc chữa bệnh">
            <a:extLst>
              <a:ext uri="{FF2B5EF4-FFF2-40B4-BE49-F238E27FC236}">
                <a16:creationId xmlns:a16="http://schemas.microsoft.com/office/drawing/2014/main" xmlns="" id="{4B913562-1D35-A6F9-B07F-5016FF63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43" y="135344"/>
            <a:ext cx="3779044" cy="37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834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xmlns="" id="{5931AF31-36DE-2E7F-D244-975BDD98833B}"/>
              </a:ext>
            </a:extLst>
          </p:cNvPr>
          <p:cNvGrpSpPr/>
          <p:nvPr/>
        </p:nvGrpSpPr>
        <p:grpSpPr>
          <a:xfrm>
            <a:off x="4800600" y="952500"/>
            <a:ext cx="4876800" cy="2732191"/>
            <a:chOff x="6184592" y="475981"/>
            <a:chExt cx="5879305" cy="3208710"/>
          </a:xfrm>
        </p:grpSpPr>
        <p:grpSp>
          <p:nvGrpSpPr>
            <p:cNvPr id="3" name="Graphic 4">
              <a:extLst>
                <a:ext uri="{FF2B5EF4-FFF2-40B4-BE49-F238E27FC236}">
                  <a16:creationId xmlns:a16="http://schemas.microsoft.com/office/drawing/2014/main" xmlns="" id="{816A3033-A920-CDF4-5E57-0B048C4C86E4}"/>
                </a:ext>
              </a:extLst>
            </p:cNvPr>
            <p:cNvGrpSpPr/>
            <p:nvPr/>
          </p:nvGrpSpPr>
          <p:grpSpPr>
            <a:xfrm>
              <a:off x="6184592" y="475981"/>
              <a:ext cx="5879305" cy="3208710"/>
              <a:chOff x="5610688" y="1031736"/>
              <a:chExt cx="5879305" cy="3980523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EDB9D67D-BB66-161C-D1B0-EC637E8DBA8C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7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F7606EB-B25B-E529-C5B7-4F305363FAB2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" name="Graphic 4">
                <a:extLst>
                  <a:ext uri="{FF2B5EF4-FFF2-40B4-BE49-F238E27FC236}">
                    <a16:creationId xmlns:a16="http://schemas.microsoft.com/office/drawing/2014/main" xmlns="" id="{EDEDA0DA-7828-4DC5-79EF-C2E802980058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xmlns="" id="{C898517B-2976-70FA-749E-81CAB30B5F62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xmlns="" id="{06509558-1A63-425B-D301-50DD08AB37B4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xmlns="" id="{77F257AB-9EA5-454D-6337-64D7A6FCFA78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xmlns="" id="{D0EB38AC-A3BB-22B0-70D6-DACB796923A9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xmlns="" id="{701A3016-60DD-F3F4-4722-47058371DE85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xmlns="" id="{32C4D024-258D-CAAC-00C8-24DBEE50FAFF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8C3581F-67C4-DDBB-0230-1A45A9B9C64E}"/>
                </a:ext>
              </a:extLst>
            </p:cNvPr>
            <p:cNvSpPr txBox="1"/>
            <p:nvPr/>
          </p:nvSpPr>
          <p:spPr>
            <a:xfrm>
              <a:off x="6561761" y="1042543"/>
              <a:ext cx="5125405" cy="2060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sử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xuất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113">
            <a:extLst>
              <a:ext uri="{FF2B5EF4-FFF2-40B4-BE49-F238E27FC236}">
                <a16:creationId xmlns:a16="http://schemas.microsoft.com/office/drawing/2014/main" xmlns="" id="{44654260-C514-B610-795E-19878D594BDB}"/>
              </a:ext>
            </a:extLst>
          </p:cNvPr>
          <p:cNvGrpSpPr/>
          <p:nvPr/>
        </p:nvGrpSpPr>
        <p:grpSpPr>
          <a:xfrm>
            <a:off x="5732924" y="3581400"/>
            <a:ext cx="2160920" cy="2962853"/>
            <a:chOff x="8408633" y="1992570"/>
            <a:chExt cx="3507011" cy="3833036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xmlns="" id="{91A8F2CB-14E7-3E0D-FC5C-6A534925E34E}"/>
                </a:ext>
              </a:extLst>
            </p:cNvPr>
            <p:cNvGrpSpPr/>
            <p:nvPr/>
          </p:nvGrpSpPr>
          <p:grpSpPr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7" name="Graphic 4">
                <a:extLst>
                  <a:ext uri="{FF2B5EF4-FFF2-40B4-BE49-F238E27FC236}">
                    <a16:creationId xmlns:a16="http://schemas.microsoft.com/office/drawing/2014/main" xmlns="" id="{6BC0486A-0AE6-7131-6F54-AB9A3E88B459}"/>
                  </a:ext>
                </a:extLst>
              </p:cNvPr>
              <p:cNvGrpSpPr/>
              <p:nvPr/>
            </p:nvGrpSpPr>
            <p:grpSpPr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xmlns="" id="{8F1960CD-0601-08C8-20C7-32784E57363A}"/>
                    </a:ext>
                  </a:extLst>
                </p:cNvPr>
                <p:cNvSpPr/>
                <p:nvPr/>
              </p:nvSpPr>
              <p:spPr>
                <a:xfrm>
                  <a:off x="10886512" y="3341137"/>
                  <a:ext cx="1009155" cy="1797207"/>
                </a:xfrm>
                <a:custGeom>
                  <a:avLst/>
                  <a:gdLst>
                    <a:gd name="connsiteX0" fmla="*/ 905678 w 1009155"/>
                    <a:gd name="connsiteY0" fmla="*/ 890786 h 1797207"/>
                    <a:gd name="connsiteX1" fmla="*/ 495405 w 1009155"/>
                    <a:gd name="connsiteY1" fmla="*/ 466862 h 1797207"/>
                    <a:gd name="connsiteX2" fmla="*/ 494909 w 1009155"/>
                    <a:gd name="connsiteY2" fmla="*/ 0 h 1797207"/>
                    <a:gd name="connsiteX3" fmla="*/ 0 w 1009155"/>
                    <a:gd name="connsiteY3" fmla="*/ 441546 h 1797207"/>
                    <a:gd name="connsiteX4" fmla="*/ 313724 w 1009155"/>
                    <a:gd name="connsiteY4" fmla="*/ 555965 h 1797207"/>
                    <a:gd name="connsiteX5" fmla="*/ 199304 w 1009155"/>
                    <a:gd name="connsiteY5" fmla="*/ 1131042 h 1797207"/>
                    <a:gd name="connsiteX6" fmla="*/ 441794 w 1009155"/>
                    <a:gd name="connsiteY6" fmla="*/ 1797208 h 1797207"/>
                    <a:gd name="connsiteX7" fmla="*/ 545790 w 1009155"/>
                    <a:gd name="connsiteY7" fmla="*/ 1740122 h 1797207"/>
                    <a:gd name="connsiteX8" fmla="*/ 480513 w 1009155"/>
                    <a:gd name="connsiteY8" fmla="*/ 1457920 h 1797207"/>
                    <a:gd name="connsiteX9" fmla="*/ 497887 w 1009155"/>
                    <a:gd name="connsiteY9" fmla="*/ 1482740 h 1797207"/>
                    <a:gd name="connsiteX10" fmla="*/ 602627 w 1009155"/>
                    <a:gd name="connsiteY10" fmla="*/ 1709097 h 1797207"/>
                    <a:gd name="connsiteX11" fmla="*/ 825509 w 1009155"/>
                    <a:gd name="connsiteY11" fmla="*/ 1586983 h 1797207"/>
                    <a:gd name="connsiteX12" fmla="*/ 869192 w 1009155"/>
                    <a:gd name="connsiteY12" fmla="*/ 1452211 h 1797207"/>
                    <a:gd name="connsiteX13" fmla="*/ 915606 w 1009155"/>
                    <a:gd name="connsiteY13" fmla="*/ 1537592 h 1797207"/>
                    <a:gd name="connsiteX14" fmla="*/ 995773 w 1009155"/>
                    <a:gd name="connsiteY14" fmla="*/ 1493661 h 1797207"/>
                    <a:gd name="connsiteX15" fmla="*/ 905678 w 1009155"/>
                    <a:gd name="connsiteY15" fmla="*/ 890786 h 1797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xmlns="" id="{EC39AA20-803A-893B-0E09-D31EF3D954C8}"/>
                    </a:ext>
                  </a:extLst>
                </p:cNvPr>
                <p:cNvSpPr/>
                <p:nvPr/>
              </p:nvSpPr>
              <p:spPr>
                <a:xfrm>
                  <a:off x="11352506" y="3334328"/>
                  <a:ext cx="93704" cy="470430"/>
                </a:xfrm>
                <a:custGeom>
                  <a:avLst/>
                  <a:gdLst>
                    <a:gd name="connsiteX0" fmla="*/ 55720 w 93704"/>
                    <a:gd name="connsiteY0" fmla="*/ 11772 h 470430"/>
                    <a:gd name="connsiteX1" fmla="*/ 35864 w 93704"/>
                    <a:gd name="connsiteY1" fmla="*/ 603 h 470430"/>
                    <a:gd name="connsiteX2" fmla="*/ 24695 w 93704"/>
                    <a:gd name="connsiteY2" fmla="*/ 20459 h 470430"/>
                    <a:gd name="connsiteX3" fmla="*/ 2109 w 93704"/>
                    <a:gd name="connsiteY3" fmla="*/ 446120 h 470430"/>
                    <a:gd name="connsiteX4" fmla="*/ 29907 w 93704"/>
                    <a:gd name="connsiteY4" fmla="*/ 462501 h 470430"/>
                    <a:gd name="connsiteX5" fmla="*/ 55720 w 93704"/>
                    <a:gd name="connsiteY5" fmla="*/ 11772 h 4704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xmlns="" id="{BDA33BA3-0CA4-0874-2E0F-A60A152FA648}"/>
                    </a:ext>
                  </a:extLst>
                </p:cNvPr>
                <p:cNvSpPr/>
                <p:nvPr/>
              </p:nvSpPr>
              <p:spPr>
                <a:xfrm>
                  <a:off x="10888400" y="3761329"/>
                  <a:ext cx="329388" cy="166784"/>
                </a:xfrm>
                <a:custGeom>
                  <a:avLst/>
                  <a:gdLst>
                    <a:gd name="connsiteX0" fmla="*/ 317792 w 329388"/>
                    <a:gd name="connsiteY0" fmla="*/ 134780 h 166784"/>
                    <a:gd name="connsiteX1" fmla="*/ 142564 w 329388"/>
                    <a:gd name="connsiteY1" fmla="*/ 82658 h 166784"/>
                    <a:gd name="connsiteX2" fmla="*/ 29633 w 329388"/>
                    <a:gd name="connsiteY2" fmla="*/ 8199 h 166784"/>
                    <a:gd name="connsiteX3" fmla="*/ 1835 w 329388"/>
                    <a:gd name="connsiteY3" fmla="*/ 24580 h 166784"/>
                    <a:gd name="connsiteX4" fmla="*/ 120474 w 329388"/>
                    <a:gd name="connsiteY4" fmla="*/ 109216 h 166784"/>
                    <a:gd name="connsiteX5" fmla="*/ 309105 w 329388"/>
                    <a:gd name="connsiteY5" fmla="*/ 166301 h 166784"/>
                    <a:gd name="connsiteX6" fmla="*/ 317792 w 329388"/>
                    <a:gd name="connsiteY6" fmla="*/ 134780 h 166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xmlns="" id="{31B980AC-C725-E5A5-FDD5-55ECEA32C45D}"/>
                    </a:ext>
                  </a:extLst>
                </p:cNvPr>
                <p:cNvSpPr/>
                <p:nvPr/>
              </p:nvSpPr>
              <p:spPr>
                <a:xfrm>
                  <a:off x="11404584" y="3794184"/>
                  <a:ext cx="511060" cy="1053201"/>
                </a:xfrm>
                <a:custGeom>
                  <a:avLst/>
                  <a:gdLst>
                    <a:gd name="connsiteX0" fmla="*/ 461072 w 511060"/>
                    <a:gd name="connsiteY0" fmla="*/ 546449 h 1053201"/>
                    <a:gd name="connsiteX1" fmla="*/ 222553 w 511060"/>
                    <a:gd name="connsiteY1" fmla="*/ 158018 h 1053201"/>
                    <a:gd name="connsiteX2" fmla="*/ 23994 w 511060"/>
                    <a:gd name="connsiteY2" fmla="*/ 2397 h 1053201"/>
                    <a:gd name="connsiteX3" fmla="*/ 7613 w 511060"/>
                    <a:gd name="connsiteY3" fmla="*/ 30196 h 1053201"/>
                    <a:gd name="connsiteX4" fmla="*/ 318110 w 511060"/>
                    <a:gd name="connsiteY4" fmla="*/ 325800 h 1053201"/>
                    <a:gd name="connsiteX5" fmla="*/ 473978 w 511060"/>
                    <a:gd name="connsiteY5" fmla="*/ 759900 h 1053201"/>
                    <a:gd name="connsiteX6" fmla="*/ 463802 w 511060"/>
                    <a:gd name="connsiteY6" fmla="*/ 1032919 h 1053201"/>
                    <a:gd name="connsiteX7" fmla="*/ 494827 w 511060"/>
                    <a:gd name="connsiteY7" fmla="*/ 1041606 h 1053201"/>
                    <a:gd name="connsiteX8" fmla="*/ 461072 w 511060"/>
                    <a:gd name="connsiteY8" fmla="*/ 546449 h 1053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xmlns="" id="{768713A2-D140-0A24-C23A-41B87277AAF4}"/>
                    </a:ext>
                  </a:extLst>
                </p:cNvPr>
                <p:cNvSpPr/>
                <p:nvPr/>
              </p:nvSpPr>
              <p:spPr>
                <a:xfrm>
                  <a:off x="11082527" y="3972635"/>
                  <a:ext cx="271836" cy="1171911"/>
                </a:xfrm>
                <a:custGeom>
                  <a:avLst/>
                  <a:gdLst>
                    <a:gd name="connsiteX0" fmla="*/ 267124 w 271836"/>
                    <a:gd name="connsiteY0" fmla="*/ 1144364 h 1171911"/>
                    <a:gd name="connsiteX1" fmla="*/ 78244 w 271836"/>
                    <a:gd name="connsiteY1" fmla="*/ 755685 h 1171911"/>
                    <a:gd name="connsiteX2" fmla="*/ 36299 w 271836"/>
                    <a:gd name="connsiteY2" fmla="*/ 284356 h 1171911"/>
                    <a:gd name="connsiteX3" fmla="*/ 101823 w 271836"/>
                    <a:gd name="connsiteY3" fmla="*/ 24740 h 1171911"/>
                    <a:gd name="connsiteX4" fmla="*/ 74025 w 271836"/>
                    <a:gd name="connsiteY4" fmla="*/ 8359 h 1171911"/>
                    <a:gd name="connsiteX5" fmla="*/ 4530 w 271836"/>
                    <a:gd name="connsiteY5" fmla="*/ 492594 h 1171911"/>
                    <a:gd name="connsiteX6" fmla="*/ 40767 w 271836"/>
                    <a:gd name="connsiteY6" fmla="*/ 734836 h 1171911"/>
                    <a:gd name="connsiteX7" fmla="*/ 106539 w 271836"/>
                    <a:gd name="connsiteY7" fmla="*/ 954989 h 1171911"/>
                    <a:gd name="connsiteX8" fmla="*/ 244290 w 271836"/>
                    <a:gd name="connsiteY8" fmla="*/ 1167199 h 1171911"/>
                    <a:gd name="connsiteX9" fmla="*/ 267124 w 271836"/>
                    <a:gd name="connsiteY9" fmla="*/ 1144364 h 1171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xmlns="" id="{0F01FCD2-BBE4-703A-9C31-A33BE0A14038}"/>
                    </a:ext>
                  </a:extLst>
                </p:cNvPr>
                <p:cNvSpPr/>
                <p:nvPr/>
              </p:nvSpPr>
              <p:spPr>
                <a:xfrm>
                  <a:off x="11358214" y="4778855"/>
                  <a:ext cx="111716" cy="203723"/>
                </a:xfrm>
                <a:custGeom>
                  <a:avLst/>
                  <a:gdLst>
                    <a:gd name="connsiteX0" fmla="*/ 110572 w 111716"/>
                    <a:gd name="connsiteY0" fmla="*/ 184260 h 203723"/>
                    <a:gd name="connsiteX1" fmla="*/ 29907 w 111716"/>
                    <a:gd name="connsiteY1" fmla="*/ 8039 h 203723"/>
                    <a:gd name="connsiteX2" fmla="*/ 2109 w 111716"/>
                    <a:gd name="connsiteY2" fmla="*/ 24420 h 203723"/>
                    <a:gd name="connsiteX3" fmla="*/ 79547 w 111716"/>
                    <a:gd name="connsiteY3" fmla="*/ 192947 h 203723"/>
                    <a:gd name="connsiteX4" fmla="*/ 110572 w 111716"/>
                    <a:gd name="connsiteY4" fmla="*/ 184260 h 203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xmlns="" id="{0EC10E28-E20A-037C-F813-B0E7E735A962}"/>
                    </a:ext>
                  </a:extLst>
                </p:cNvPr>
                <p:cNvSpPr/>
                <p:nvPr/>
              </p:nvSpPr>
              <p:spPr>
                <a:xfrm>
                  <a:off x="11670381" y="4506003"/>
                  <a:ext cx="152096" cy="433937"/>
                </a:xfrm>
                <a:custGeom>
                  <a:avLst/>
                  <a:gdLst>
                    <a:gd name="connsiteX0" fmla="*/ 150351 w 152096"/>
                    <a:gd name="connsiteY0" fmla="*/ 357089 h 433937"/>
                    <a:gd name="connsiteX1" fmla="*/ 31464 w 152096"/>
                    <a:gd name="connsiteY1" fmla="*/ 11596 h 433937"/>
                    <a:gd name="connsiteX2" fmla="*/ 439 w 152096"/>
                    <a:gd name="connsiteY2" fmla="*/ 20283 h 433937"/>
                    <a:gd name="connsiteX3" fmla="*/ 73657 w 152096"/>
                    <a:gd name="connsiteY3" fmla="*/ 261284 h 433937"/>
                    <a:gd name="connsiteX4" fmla="*/ 61992 w 152096"/>
                    <a:gd name="connsiteY4" fmla="*/ 268978 h 433937"/>
                    <a:gd name="connsiteX5" fmla="*/ 16820 w 152096"/>
                    <a:gd name="connsiteY5" fmla="*/ 418394 h 433937"/>
                    <a:gd name="connsiteX6" fmla="*/ 49086 w 152096"/>
                    <a:gd name="connsiteY6" fmla="*/ 418394 h 433937"/>
                    <a:gd name="connsiteX7" fmla="*/ 85819 w 152096"/>
                    <a:gd name="connsiteY7" fmla="*/ 292061 h 433937"/>
                    <a:gd name="connsiteX8" fmla="*/ 122056 w 152096"/>
                    <a:gd name="connsiteY8" fmla="*/ 373222 h 433937"/>
                    <a:gd name="connsiteX9" fmla="*/ 150351 w 152096"/>
                    <a:gd name="connsiteY9" fmla="*/ 357089 h 433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xmlns="" id="{B862DA77-C8D3-8DCB-942C-1190ED15724A}"/>
                    </a:ext>
                  </a:extLst>
                </p:cNvPr>
                <p:cNvSpPr/>
                <p:nvPr/>
              </p:nvSpPr>
              <p:spPr>
                <a:xfrm>
                  <a:off x="11556172" y="4075400"/>
                  <a:ext cx="227025" cy="393018"/>
                </a:xfrm>
                <a:custGeom>
                  <a:avLst/>
                  <a:gdLst>
                    <a:gd name="connsiteX0" fmla="*/ 226090 w 227025"/>
                    <a:gd name="connsiteY0" fmla="*/ 373200 h 393018"/>
                    <a:gd name="connsiteX1" fmla="*/ 26538 w 227025"/>
                    <a:gd name="connsiteY1" fmla="*/ 5617 h 393018"/>
                    <a:gd name="connsiteX2" fmla="*/ 3704 w 227025"/>
                    <a:gd name="connsiteY2" fmla="*/ 28451 h 393018"/>
                    <a:gd name="connsiteX3" fmla="*/ 194817 w 227025"/>
                    <a:gd name="connsiteY3" fmla="*/ 381887 h 393018"/>
                    <a:gd name="connsiteX4" fmla="*/ 226090 w 227025"/>
                    <a:gd name="connsiteY4" fmla="*/ 373200 h 3930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xmlns="" id="{8E4268CB-E163-98B5-6210-6C21F52DD0E6}"/>
                    </a:ext>
                  </a:extLst>
                </p:cNvPr>
                <p:cNvSpPr/>
                <p:nvPr/>
              </p:nvSpPr>
              <p:spPr>
                <a:xfrm>
                  <a:off x="11227778" y="4567580"/>
                  <a:ext cx="71554" cy="334884"/>
                </a:xfrm>
                <a:custGeom>
                  <a:avLst/>
                  <a:gdLst>
                    <a:gd name="connsiteX0" fmla="*/ 70744 w 71554"/>
                    <a:gd name="connsiteY0" fmla="*/ 315120 h 334884"/>
                    <a:gd name="connsiteX1" fmla="*/ 33763 w 71554"/>
                    <a:gd name="connsiteY1" fmla="*/ 15544 h 334884"/>
                    <a:gd name="connsiteX2" fmla="*/ 1497 w 71554"/>
                    <a:gd name="connsiteY2" fmla="*/ 15544 h 334884"/>
                    <a:gd name="connsiteX3" fmla="*/ 39719 w 71554"/>
                    <a:gd name="connsiteY3" fmla="*/ 323558 h 334884"/>
                    <a:gd name="connsiteX4" fmla="*/ 70744 w 71554"/>
                    <a:gd name="connsiteY4" fmla="*/ 315120 h 334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0BDED65B-25D5-F8B2-64E0-B39AE0DCBB4B}"/>
                  </a:ext>
                </a:extLst>
              </p:cNvPr>
              <p:cNvSpPr/>
              <p:nvPr/>
            </p:nvSpPr>
            <p:spPr>
              <a:xfrm>
                <a:off x="10413197" y="3887174"/>
                <a:ext cx="497390" cy="564156"/>
              </a:xfrm>
              <a:custGeom>
                <a:avLst/>
                <a:gdLst>
                  <a:gd name="connsiteX0" fmla="*/ 497390 w 497390"/>
                  <a:gd name="connsiteY0" fmla="*/ 564156 h 564156"/>
                  <a:gd name="connsiteX1" fmla="*/ 0 w 497390"/>
                  <a:gd name="connsiteY1" fmla="*/ 564156 h 564156"/>
                  <a:gd name="connsiteX2" fmla="*/ 4219 w 497390"/>
                  <a:gd name="connsiteY2" fmla="*/ 0 h 564156"/>
                  <a:gd name="connsiteX3" fmla="*/ 497390 w 497390"/>
                  <a:gd name="connsiteY3" fmla="*/ 0 h 564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xmlns="" id="{177B6613-CA3C-C8EF-8E42-14D0B2DF6DFB}"/>
                  </a:ext>
                </a:extLst>
              </p:cNvPr>
              <p:cNvSpPr/>
              <p:nvPr/>
            </p:nvSpPr>
            <p:spPr>
              <a:xfrm>
                <a:off x="10073501" y="4096406"/>
                <a:ext cx="1175719" cy="1403812"/>
              </a:xfrm>
              <a:custGeom>
                <a:avLst/>
                <a:gdLst>
                  <a:gd name="connsiteX0" fmla="*/ 974837 w 1175719"/>
                  <a:gd name="connsiteY0" fmla="*/ 63539 h 1403812"/>
                  <a:gd name="connsiteX1" fmla="*/ 836838 w 1175719"/>
                  <a:gd name="connsiteY1" fmla="*/ 0 h 1403812"/>
                  <a:gd name="connsiteX2" fmla="*/ 836838 w 1175719"/>
                  <a:gd name="connsiteY2" fmla="*/ 81409 h 1403812"/>
                  <a:gd name="connsiteX3" fmla="*/ 575237 w 1175719"/>
                  <a:gd name="connsiteY3" fmla="*/ 305285 h 1403812"/>
                  <a:gd name="connsiteX4" fmla="*/ 342426 w 1175719"/>
                  <a:gd name="connsiteY4" fmla="*/ 71233 h 1403812"/>
                  <a:gd name="connsiteX5" fmla="*/ 342426 w 1175719"/>
                  <a:gd name="connsiteY5" fmla="*/ 1489 h 1403812"/>
                  <a:gd name="connsiteX6" fmla="*/ 5124 w 1175719"/>
                  <a:gd name="connsiteY6" fmla="*/ 606598 h 1403812"/>
                  <a:gd name="connsiteX7" fmla="*/ 8847 w 1175719"/>
                  <a:gd name="connsiteY7" fmla="*/ 1403812 h 1403812"/>
                  <a:gd name="connsiteX8" fmla="*/ 1171411 w 1175719"/>
                  <a:gd name="connsiteY8" fmla="*/ 1403812 h 1403812"/>
                  <a:gd name="connsiteX9" fmla="*/ 1175134 w 1175719"/>
                  <a:gd name="connsiteY9" fmla="*/ 606598 h 1403812"/>
                  <a:gd name="connsiteX10" fmla="*/ 974837 w 1175719"/>
                  <a:gd name="connsiteY10" fmla="*/ 63539 h 1403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xmlns="" id="{1F2E137B-F518-F59E-7A1C-6D5CE4B8B6F2}"/>
                  </a:ext>
                </a:extLst>
              </p:cNvPr>
              <p:cNvSpPr/>
              <p:nvPr/>
            </p:nvSpPr>
            <p:spPr>
              <a:xfrm>
                <a:off x="9983317" y="4059176"/>
                <a:ext cx="1369064" cy="1754269"/>
              </a:xfrm>
              <a:custGeom>
                <a:avLst/>
                <a:gdLst>
                  <a:gd name="connsiteX0" fmla="*/ 1369064 w 1369064"/>
                  <a:gd name="connsiteY0" fmla="*/ 1754269 h 1754269"/>
                  <a:gd name="connsiteX1" fmla="*/ 1295846 w 1369064"/>
                  <a:gd name="connsiteY1" fmla="*/ 630673 h 1754269"/>
                  <a:gd name="connsiteX2" fmla="*/ 1258119 w 1369064"/>
                  <a:gd name="connsiteY2" fmla="*/ 289648 h 1754269"/>
                  <a:gd name="connsiteX3" fmla="*/ 1083139 w 1369064"/>
                  <a:gd name="connsiteY3" fmla="*/ 66269 h 1754269"/>
                  <a:gd name="connsiteX4" fmla="*/ 927519 w 1369064"/>
                  <a:gd name="connsiteY4" fmla="*/ 248 h 1754269"/>
                  <a:gd name="connsiteX5" fmla="*/ 907414 w 1369064"/>
                  <a:gd name="connsiteY5" fmla="*/ 629680 h 1754269"/>
                  <a:gd name="connsiteX6" fmla="*/ 661946 w 1369064"/>
                  <a:gd name="connsiteY6" fmla="*/ 1109945 h 1754269"/>
                  <a:gd name="connsiteX7" fmla="*/ 426405 w 1369064"/>
                  <a:gd name="connsiteY7" fmla="*/ 647799 h 1754269"/>
                  <a:gd name="connsiteX8" fmla="*/ 437326 w 1369064"/>
                  <a:gd name="connsiteY8" fmla="*/ 0 h 1754269"/>
                  <a:gd name="connsiteX9" fmla="*/ 74956 w 1369064"/>
                  <a:gd name="connsiteY9" fmla="*/ 618015 h 1754269"/>
                  <a:gd name="connsiteX10" fmla="*/ 74460 w 1369064"/>
                  <a:gd name="connsiteY10" fmla="*/ 629680 h 1754269"/>
                  <a:gd name="connsiteX11" fmla="*/ 0 w 1369064"/>
                  <a:gd name="connsiteY11" fmla="*/ 1754269 h 1754269"/>
                  <a:gd name="connsiteX12" fmla="*/ 1369064 w 1369064"/>
                  <a:gd name="connsiteY12" fmla="*/ 1754269 h 1754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xmlns="" id="{E5F95744-DBB1-D1C6-AAF6-444573E9782C}"/>
                  </a:ext>
                </a:extLst>
              </p:cNvPr>
              <p:cNvSpPr/>
              <p:nvPr/>
            </p:nvSpPr>
            <p:spPr>
              <a:xfrm>
                <a:off x="11251006" y="4701980"/>
                <a:ext cx="117011" cy="1111465"/>
              </a:xfrm>
              <a:custGeom>
                <a:avLst/>
                <a:gdLst>
                  <a:gd name="connsiteX0" fmla="*/ 85986 w 117011"/>
                  <a:gd name="connsiteY0" fmla="*/ 1009952 h 1111465"/>
                  <a:gd name="connsiteX1" fmla="*/ 91199 w 117011"/>
                  <a:gd name="connsiteY1" fmla="*/ 1111465 h 1111465"/>
                  <a:gd name="connsiteX2" fmla="*/ 117011 w 117011"/>
                  <a:gd name="connsiteY2" fmla="*/ 1111465 h 1111465"/>
                  <a:gd name="connsiteX3" fmla="*/ 56451 w 117011"/>
                  <a:gd name="connsiteY3" fmla="*/ 293650 h 1111465"/>
                  <a:gd name="connsiteX4" fmla="*/ 25674 w 117011"/>
                  <a:gd name="connsiteY4" fmla="*/ 12193 h 1111465"/>
                  <a:gd name="connsiteX5" fmla="*/ 110 w 117011"/>
                  <a:gd name="connsiteY5" fmla="*/ 12193 h 1111465"/>
                  <a:gd name="connsiteX6" fmla="*/ 85986 w 117011"/>
                  <a:gd name="connsiteY6" fmla="*/ 1009952 h 1111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xmlns="" id="{0F94C14E-EBEF-F125-528E-7E564B8E0494}"/>
                  </a:ext>
                </a:extLst>
              </p:cNvPr>
              <p:cNvSpPr/>
              <p:nvPr/>
            </p:nvSpPr>
            <p:spPr>
              <a:xfrm>
                <a:off x="10120260" y="5648144"/>
                <a:ext cx="303330" cy="25564"/>
              </a:xfrm>
              <a:custGeom>
                <a:avLst/>
                <a:gdLst>
                  <a:gd name="connsiteX0" fmla="*/ 290951 w 303330"/>
                  <a:gd name="connsiteY0" fmla="*/ 0 h 25564"/>
                  <a:gd name="connsiteX1" fmla="*/ 12472 w 303330"/>
                  <a:gd name="connsiteY1" fmla="*/ 0 h 25564"/>
                  <a:gd name="connsiteX2" fmla="*/ 12472 w 303330"/>
                  <a:gd name="connsiteY2" fmla="*/ 25565 h 25564"/>
                  <a:gd name="connsiteX3" fmla="*/ 290951 w 303330"/>
                  <a:gd name="connsiteY3" fmla="*/ 25565 h 25564"/>
                  <a:gd name="connsiteX4" fmla="*/ 290951 w 303330"/>
                  <a:gd name="connsiteY4" fmla="*/ 0 h 2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xmlns="" id="{6B9DA9A2-A86A-1140-4B2D-DE254FA83032}"/>
                  </a:ext>
                </a:extLst>
              </p:cNvPr>
              <p:cNvSpPr/>
              <p:nvPr/>
            </p:nvSpPr>
            <p:spPr>
              <a:xfrm>
                <a:off x="10899108" y="5651371"/>
                <a:ext cx="296721" cy="25566"/>
              </a:xfrm>
              <a:custGeom>
                <a:avLst/>
                <a:gdLst>
                  <a:gd name="connsiteX0" fmla="*/ 284250 w 296721"/>
                  <a:gd name="connsiteY0" fmla="*/ 0 h 25566"/>
                  <a:gd name="connsiteX1" fmla="*/ 12472 w 296721"/>
                  <a:gd name="connsiteY1" fmla="*/ 0 h 25566"/>
                  <a:gd name="connsiteX2" fmla="*/ 12472 w 296721"/>
                  <a:gd name="connsiteY2" fmla="*/ 25564 h 25566"/>
                  <a:gd name="connsiteX3" fmla="*/ 284250 w 296721"/>
                  <a:gd name="connsiteY3" fmla="*/ 25564 h 25566"/>
                  <a:gd name="connsiteX4" fmla="*/ 284250 w 296721"/>
                  <a:gd name="connsiteY4" fmla="*/ 0 h 25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xmlns="" id="{E27F03CD-330D-1EF1-B8BE-89A7459EABCF}"/>
                  </a:ext>
                </a:extLst>
              </p:cNvPr>
              <p:cNvGrpSpPr/>
              <p:nvPr/>
            </p:nvGrpSpPr>
            <p:grpSpPr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9" name="Graphic 4">
                  <a:extLst>
                    <a:ext uri="{FF2B5EF4-FFF2-40B4-BE49-F238E27FC236}">
                      <a16:creationId xmlns:a16="http://schemas.microsoft.com/office/drawing/2014/main" xmlns="" id="{2CA16A0C-7D72-781C-605F-E7A47584C029}"/>
                    </a:ext>
                  </a:extLst>
                </p:cNvPr>
                <p:cNvGrpSpPr/>
                <p:nvPr/>
              </p:nvGrpSpPr>
              <p:grpSpPr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xmlns="" id="{6FB27EF4-0151-C500-FDA2-AEB514AEEFD5}"/>
                      </a:ext>
                    </a:extLst>
                  </p:cNvPr>
                  <p:cNvSpPr/>
                  <p:nvPr/>
                </p:nvSpPr>
                <p:spPr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connsiteX0" fmla="*/ 300177 w 412943"/>
                      <a:gd name="connsiteY0" fmla="*/ 489510 h 489509"/>
                      <a:gd name="connsiteX1" fmla="*/ 204124 w 412943"/>
                      <a:gd name="connsiteY1" fmla="*/ 419766 h 489509"/>
                      <a:gd name="connsiteX2" fmla="*/ 83748 w 412943"/>
                      <a:gd name="connsiteY2" fmla="*/ 392216 h 489509"/>
                      <a:gd name="connsiteX3" fmla="*/ 51978 w 412943"/>
                      <a:gd name="connsiteY3" fmla="*/ 369630 h 489509"/>
                      <a:gd name="connsiteX4" fmla="*/ 44532 w 412943"/>
                      <a:gd name="connsiteY4" fmla="*/ 332400 h 489509"/>
                      <a:gd name="connsiteX5" fmla="*/ 52475 w 412943"/>
                      <a:gd name="connsiteY5" fmla="*/ 321231 h 489509"/>
                      <a:gd name="connsiteX6" fmla="*/ 40313 w 412943"/>
                      <a:gd name="connsiteY6" fmla="*/ 317012 h 489509"/>
                      <a:gd name="connsiteX7" fmla="*/ 105 w 412943"/>
                      <a:gd name="connsiteY7" fmla="*/ 267372 h 489509"/>
                      <a:gd name="connsiteX8" fmla="*/ 22691 w 412943"/>
                      <a:gd name="connsiteY8" fmla="*/ 220710 h 489509"/>
                      <a:gd name="connsiteX9" fmla="*/ 49993 w 412943"/>
                      <a:gd name="connsiteY9" fmla="*/ 205570 h 489509"/>
                      <a:gd name="connsiteX10" fmla="*/ 11522 w 412943"/>
                      <a:gd name="connsiteY10" fmla="*/ 173304 h 489509"/>
                      <a:gd name="connsiteX11" fmla="*/ 18720 w 412943"/>
                      <a:gd name="connsiteY11" fmla="*/ 114481 h 489509"/>
                      <a:gd name="connsiteX12" fmla="*/ 55453 w 412943"/>
                      <a:gd name="connsiteY12" fmla="*/ 97356 h 489509"/>
                      <a:gd name="connsiteX13" fmla="*/ 196430 w 412943"/>
                      <a:gd name="connsiteY13" fmla="*/ 5770 h 489509"/>
                      <a:gd name="connsiteX14" fmla="*/ 310601 w 412943"/>
                      <a:gd name="connsiteY14" fmla="*/ 23889 h 489509"/>
                      <a:gd name="connsiteX15" fmla="*/ 349320 w 412943"/>
                      <a:gd name="connsiteY15" fmla="*/ 100086 h 489509"/>
                      <a:gd name="connsiteX16" fmla="*/ 411370 w 412943"/>
                      <a:gd name="connsiteY16" fmla="*/ 307332 h 489509"/>
                      <a:gd name="connsiteX17" fmla="*/ 300177 w 412943"/>
                      <a:gd name="connsiteY17" fmla="*/ 489510 h 4895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xmlns="" id="{B58C1300-C7F3-CFBD-ECDB-8071DFDD75E0}"/>
                      </a:ext>
                    </a:extLst>
                  </p:cNvPr>
                  <p:cNvSpPr/>
                  <p:nvPr/>
                </p:nvSpPr>
                <p:spPr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connsiteX0" fmla="*/ 136809 w 161939"/>
                      <a:gd name="connsiteY0" fmla="*/ 19610 h 221395"/>
                      <a:gd name="connsiteX1" fmla="*/ 23879 w 161939"/>
                      <a:gd name="connsiteY1" fmla="*/ 3974 h 221395"/>
                      <a:gd name="connsiteX2" fmla="*/ 52 w 161939"/>
                      <a:gd name="connsiteY2" fmla="*/ 23333 h 221395"/>
                      <a:gd name="connsiteX3" fmla="*/ 13951 w 161939"/>
                      <a:gd name="connsiteY3" fmla="*/ 47408 h 221395"/>
                      <a:gd name="connsiteX4" fmla="*/ 62846 w 161939"/>
                      <a:gd name="connsiteY4" fmla="*/ 92580 h 221395"/>
                      <a:gd name="connsiteX5" fmla="*/ 86921 w 161939"/>
                      <a:gd name="connsiteY5" fmla="*/ 150659 h 221395"/>
                      <a:gd name="connsiteX6" fmla="*/ 101565 w 161939"/>
                      <a:gd name="connsiteY6" fmla="*/ 209979 h 221395"/>
                      <a:gd name="connsiteX7" fmla="*/ 125640 w 161939"/>
                      <a:gd name="connsiteY7" fmla="*/ 221396 h 221395"/>
                      <a:gd name="connsiteX8" fmla="*/ 151453 w 161939"/>
                      <a:gd name="connsiteY8" fmla="*/ 205759 h 221395"/>
                      <a:gd name="connsiteX9" fmla="*/ 160388 w 161939"/>
                      <a:gd name="connsiteY9" fmla="*/ 176224 h 221395"/>
                      <a:gd name="connsiteX10" fmla="*/ 161877 w 161939"/>
                      <a:gd name="connsiteY10" fmla="*/ 144454 h 221395"/>
                      <a:gd name="connsiteX11" fmla="*/ 153935 w 161939"/>
                      <a:gd name="connsiteY11" fmla="*/ 72724 h 221395"/>
                      <a:gd name="connsiteX12" fmla="*/ 136809 w 161939"/>
                      <a:gd name="connsiteY12" fmla="*/ 19610 h 22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xmlns="" id="{26AF78E3-BF79-2233-6367-4263D4F75ABF}"/>
                      </a:ext>
                    </a:extLst>
                  </p:cNvPr>
                  <p:cNvSpPr/>
                  <p:nvPr/>
                </p:nvSpPr>
                <p:spPr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connsiteX0" fmla="*/ 170626 w 244589"/>
                      <a:gd name="connsiteY0" fmla="*/ 319357 h 319356"/>
                      <a:gd name="connsiteX1" fmla="*/ 19225 w 244589"/>
                      <a:gd name="connsiteY1" fmla="*/ 76370 h 319356"/>
                      <a:gd name="connsiteX2" fmla="*/ 362 w 244589"/>
                      <a:gd name="connsiteY2" fmla="*/ 37403 h 319356"/>
                      <a:gd name="connsiteX3" fmla="*/ 18480 w 244589"/>
                      <a:gd name="connsiteY3" fmla="*/ 1414 h 319356"/>
                      <a:gd name="connsiteX4" fmla="*/ 65886 w 244589"/>
                      <a:gd name="connsiteY4" fmla="*/ 24745 h 319356"/>
                      <a:gd name="connsiteX5" fmla="*/ 244589 w 244589"/>
                      <a:gd name="connsiteY5" fmla="*/ 249117 h 319356"/>
                      <a:gd name="connsiteX6" fmla="*/ 170626 w 244589"/>
                      <a:gd name="connsiteY6" fmla="*/ 319357 h 3193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xmlns="" id="{3256EC77-1666-394A-4E08-18C8A388835A}"/>
                      </a:ext>
                    </a:extLst>
                  </p:cNvPr>
                  <p:cNvSpPr/>
                  <p:nvPr/>
                </p:nvSpPr>
                <p:spPr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connsiteX0" fmla="*/ 370 w 51731"/>
                      <a:gd name="connsiteY0" fmla="*/ 11794 h 85632"/>
                      <a:gd name="connsiteX1" fmla="*/ 33629 w 51731"/>
                      <a:gd name="connsiteY1" fmla="*/ 80794 h 85632"/>
                      <a:gd name="connsiteX2" fmla="*/ 46783 w 51731"/>
                      <a:gd name="connsiteY2" fmla="*/ 84268 h 85632"/>
                      <a:gd name="connsiteX3" fmla="*/ 50258 w 51731"/>
                      <a:gd name="connsiteY3" fmla="*/ 71114 h 85632"/>
                      <a:gd name="connsiteX4" fmla="*/ 18985 w 51731"/>
                      <a:gd name="connsiteY4" fmla="*/ 6831 h 85632"/>
                      <a:gd name="connsiteX5" fmla="*/ 370 w 51731"/>
                      <a:gd name="connsiteY5" fmla="*/ 11794 h 8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xmlns="" id="{E52B1C49-6168-0F88-475C-8A1EB38D4000}"/>
                      </a:ext>
                    </a:extLst>
                  </p:cNvPr>
                  <p:cNvSpPr/>
                  <p:nvPr/>
                </p:nvSpPr>
                <p:spPr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connsiteX0" fmla="*/ 477148 w 491332"/>
                      <a:gd name="connsiteY0" fmla="*/ 415981 h 415981"/>
                      <a:gd name="connsiteX1" fmla="*/ 462753 w 491332"/>
                      <a:gd name="connsiteY1" fmla="*/ 404812 h 415981"/>
                      <a:gd name="connsiteX2" fmla="*/ 444634 w 491332"/>
                      <a:gd name="connsiteY2" fmla="*/ 324892 h 415981"/>
                      <a:gd name="connsiteX3" fmla="*/ 443145 w 491332"/>
                      <a:gd name="connsiteY3" fmla="*/ 318936 h 415981"/>
                      <a:gd name="connsiteX4" fmla="*/ 419566 w 491332"/>
                      <a:gd name="connsiteY4" fmla="*/ 256389 h 415981"/>
                      <a:gd name="connsiteX5" fmla="*/ 377621 w 491332"/>
                      <a:gd name="connsiteY5" fmla="*/ 228839 h 415981"/>
                      <a:gd name="connsiteX6" fmla="*/ 366452 w 491332"/>
                      <a:gd name="connsiteY6" fmla="*/ 228095 h 415981"/>
                      <a:gd name="connsiteX7" fmla="*/ 319294 w 491332"/>
                      <a:gd name="connsiteY7" fmla="*/ 237774 h 415981"/>
                      <a:gd name="connsiteX8" fmla="*/ 263449 w 491332"/>
                      <a:gd name="connsiteY8" fmla="*/ 269792 h 415981"/>
                      <a:gd name="connsiteX9" fmla="*/ 212568 w 491332"/>
                      <a:gd name="connsiteY9" fmla="*/ 311738 h 415981"/>
                      <a:gd name="connsiteX10" fmla="*/ 204626 w 491332"/>
                      <a:gd name="connsiteY10" fmla="*/ 325885 h 415981"/>
                      <a:gd name="connsiteX11" fmla="*/ 210831 w 491332"/>
                      <a:gd name="connsiteY11" fmla="*/ 341274 h 415981"/>
                      <a:gd name="connsiteX12" fmla="*/ 249550 w 491332"/>
                      <a:gd name="connsiteY12" fmla="*/ 355917 h 415981"/>
                      <a:gd name="connsiteX13" fmla="*/ 251039 w 491332"/>
                      <a:gd name="connsiteY13" fmla="*/ 355917 h 415981"/>
                      <a:gd name="connsiteX14" fmla="*/ 275611 w 491332"/>
                      <a:gd name="connsiteY14" fmla="*/ 354428 h 415981"/>
                      <a:gd name="connsiteX15" fmla="*/ 300927 w 491332"/>
                      <a:gd name="connsiteY15" fmla="*/ 352939 h 415981"/>
                      <a:gd name="connsiteX16" fmla="*/ 307877 w 491332"/>
                      <a:gd name="connsiteY16" fmla="*/ 353187 h 415981"/>
                      <a:gd name="connsiteX17" fmla="*/ 363722 w 491332"/>
                      <a:gd name="connsiteY17" fmla="*/ 375525 h 415981"/>
                      <a:gd name="connsiteX18" fmla="*/ 366700 w 491332"/>
                      <a:gd name="connsiteY18" fmla="*/ 391161 h 415981"/>
                      <a:gd name="connsiteX19" fmla="*/ 353049 w 491332"/>
                      <a:gd name="connsiteY19" fmla="*/ 400593 h 415981"/>
                      <a:gd name="connsiteX20" fmla="*/ 343121 w 491332"/>
                      <a:gd name="connsiteY20" fmla="*/ 396125 h 415981"/>
                      <a:gd name="connsiteX21" fmla="*/ 301175 w 491332"/>
                      <a:gd name="connsiteY21" fmla="*/ 382226 h 415981"/>
                      <a:gd name="connsiteX22" fmla="*/ 287773 w 491332"/>
                      <a:gd name="connsiteY22" fmla="*/ 382723 h 415981"/>
                      <a:gd name="connsiteX23" fmla="*/ 277596 w 491332"/>
                      <a:gd name="connsiteY23" fmla="*/ 383467 h 415981"/>
                      <a:gd name="connsiteX24" fmla="*/ 250543 w 491332"/>
                      <a:gd name="connsiteY24" fmla="*/ 384956 h 415981"/>
                      <a:gd name="connsiteX25" fmla="*/ 214802 w 491332"/>
                      <a:gd name="connsiteY25" fmla="*/ 379000 h 415981"/>
                      <a:gd name="connsiteX26" fmla="*/ 176332 w 491332"/>
                      <a:gd name="connsiteY26" fmla="*/ 335813 h 415981"/>
                      <a:gd name="connsiteX27" fmla="*/ 179558 w 491332"/>
                      <a:gd name="connsiteY27" fmla="*/ 306277 h 415981"/>
                      <a:gd name="connsiteX28" fmla="*/ 199662 w 491332"/>
                      <a:gd name="connsiteY28" fmla="*/ 283691 h 415981"/>
                      <a:gd name="connsiteX29" fmla="*/ 203385 w 491332"/>
                      <a:gd name="connsiteY29" fmla="*/ 280465 h 415981"/>
                      <a:gd name="connsiteX30" fmla="*/ 232921 w 491332"/>
                      <a:gd name="connsiteY30" fmla="*/ 255893 h 415981"/>
                      <a:gd name="connsiteX31" fmla="*/ 231183 w 491332"/>
                      <a:gd name="connsiteY31" fmla="*/ 254156 h 415981"/>
                      <a:gd name="connsiteX32" fmla="*/ 107084 w 491332"/>
                      <a:gd name="connsiteY32" fmla="*/ 94316 h 415981"/>
                      <a:gd name="connsiteX33" fmla="*/ 95667 w 491332"/>
                      <a:gd name="connsiteY33" fmla="*/ 79424 h 415981"/>
                      <a:gd name="connsiteX34" fmla="*/ 70350 w 491332"/>
                      <a:gd name="connsiteY34" fmla="*/ 47158 h 415981"/>
                      <a:gd name="connsiteX35" fmla="*/ 44290 w 491332"/>
                      <a:gd name="connsiteY35" fmla="*/ 29287 h 415981"/>
                      <a:gd name="connsiteX36" fmla="*/ 38333 w 491332"/>
                      <a:gd name="connsiteY36" fmla="*/ 30777 h 415981"/>
                      <a:gd name="connsiteX37" fmla="*/ 32624 w 491332"/>
                      <a:gd name="connsiteY37" fmla="*/ 66269 h 415981"/>
                      <a:gd name="connsiteX38" fmla="*/ 57692 w 491332"/>
                      <a:gd name="connsiteY38" fmla="*/ 116653 h 415981"/>
                      <a:gd name="connsiteX39" fmla="*/ 84250 w 491332"/>
                      <a:gd name="connsiteY39" fmla="*/ 156365 h 415981"/>
                      <a:gd name="connsiteX40" fmla="*/ 91696 w 491332"/>
                      <a:gd name="connsiteY40" fmla="*/ 167286 h 415981"/>
                      <a:gd name="connsiteX41" fmla="*/ 161688 w 491332"/>
                      <a:gd name="connsiteY41" fmla="*/ 270040 h 415981"/>
                      <a:gd name="connsiteX42" fmla="*/ 163425 w 491332"/>
                      <a:gd name="connsiteY42" fmla="*/ 280713 h 415981"/>
                      <a:gd name="connsiteX43" fmla="*/ 156476 w 491332"/>
                      <a:gd name="connsiteY43" fmla="*/ 290393 h 415981"/>
                      <a:gd name="connsiteX44" fmla="*/ 149278 w 491332"/>
                      <a:gd name="connsiteY44" fmla="*/ 292378 h 415981"/>
                      <a:gd name="connsiteX45" fmla="*/ 136620 w 491332"/>
                      <a:gd name="connsiteY45" fmla="*/ 285429 h 415981"/>
                      <a:gd name="connsiteX46" fmla="*/ 51984 w 491332"/>
                      <a:gd name="connsiteY46" fmla="*/ 161081 h 415981"/>
                      <a:gd name="connsiteX47" fmla="*/ 17981 w 491332"/>
                      <a:gd name="connsiteY47" fmla="*/ 105981 h 415981"/>
                      <a:gd name="connsiteX48" fmla="*/ 110 w 491332"/>
                      <a:gd name="connsiteY48" fmla="*/ 45420 h 415981"/>
                      <a:gd name="connsiteX49" fmla="*/ 39326 w 491332"/>
                      <a:gd name="connsiteY49" fmla="*/ 248 h 415981"/>
                      <a:gd name="connsiteX50" fmla="*/ 44041 w 491332"/>
                      <a:gd name="connsiteY50" fmla="*/ 0 h 415981"/>
                      <a:gd name="connsiteX51" fmla="*/ 91944 w 491332"/>
                      <a:gd name="connsiteY51" fmla="*/ 27302 h 415981"/>
                      <a:gd name="connsiteX52" fmla="*/ 119990 w 491332"/>
                      <a:gd name="connsiteY52" fmla="*/ 63043 h 415981"/>
                      <a:gd name="connsiteX53" fmla="*/ 132649 w 491332"/>
                      <a:gd name="connsiteY53" fmla="*/ 79424 h 415981"/>
                      <a:gd name="connsiteX54" fmla="*/ 255507 w 491332"/>
                      <a:gd name="connsiteY54" fmla="*/ 237774 h 415981"/>
                      <a:gd name="connsiteX55" fmla="*/ 255755 w 491332"/>
                      <a:gd name="connsiteY55" fmla="*/ 238271 h 415981"/>
                      <a:gd name="connsiteX56" fmla="*/ 328726 w 491332"/>
                      <a:gd name="connsiteY56" fmla="*/ 203275 h 415981"/>
                      <a:gd name="connsiteX57" fmla="*/ 366452 w 491332"/>
                      <a:gd name="connsiteY57" fmla="*/ 198063 h 415981"/>
                      <a:gd name="connsiteX58" fmla="*/ 397228 w 491332"/>
                      <a:gd name="connsiteY58" fmla="*/ 202530 h 415981"/>
                      <a:gd name="connsiteX59" fmla="*/ 449350 w 491332"/>
                      <a:gd name="connsiteY59" fmla="*/ 249192 h 415981"/>
                      <a:gd name="connsiteX60" fmla="*/ 472929 w 491332"/>
                      <a:gd name="connsiteY60" fmla="*/ 316950 h 415981"/>
                      <a:gd name="connsiteX61" fmla="*/ 473673 w 491332"/>
                      <a:gd name="connsiteY61" fmla="*/ 319928 h 415981"/>
                      <a:gd name="connsiteX62" fmla="*/ 491047 w 491332"/>
                      <a:gd name="connsiteY62" fmla="*/ 396870 h 415981"/>
                      <a:gd name="connsiteX63" fmla="*/ 480623 w 491332"/>
                      <a:gd name="connsiteY63" fmla="*/ 414492 h 415981"/>
                      <a:gd name="connsiteX64" fmla="*/ 477148 w 491332"/>
                      <a:gd name="connsiteY64" fmla="*/ 415981 h 415981"/>
                      <a:gd name="connsiteX65" fmla="*/ 477148 w 491332"/>
                      <a:gd name="connsiteY65" fmla="*/ 415981 h 415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lnTo>
                          <a:pt x="477148" y="415981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xmlns="" id="{E8C4727C-1EFB-AEEF-5EBD-5E1D81EFA0B4}"/>
                      </a:ext>
                    </a:extLst>
                  </p:cNvPr>
                  <p:cNvSpPr/>
                  <p:nvPr/>
                </p:nvSpPr>
                <p:spPr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connsiteX0" fmla="*/ 198153 w 254999"/>
                      <a:gd name="connsiteY0" fmla="*/ 346485 h 346485"/>
                      <a:gd name="connsiteX1" fmla="*/ 168866 w 254999"/>
                      <a:gd name="connsiteY1" fmla="*/ 343755 h 346485"/>
                      <a:gd name="connsiteX2" fmla="*/ 166136 w 254999"/>
                      <a:gd name="connsiteY2" fmla="*/ 343259 h 346485"/>
                      <a:gd name="connsiteX3" fmla="*/ 104830 w 254999"/>
                      <a:gd name="connsiteY3" fmla="*/ 327871 h 346485"/>
                      <a:gd name="connsiteX4" fmla="*/ 50971 w 254999"/>
                      <a:gd name="connsiteY4" fmla="*/ 291137 h 346485"/>
                      <a:gd name="connsiteX5" fmla="*/ 49730 w 254999"/>
                      <a:gd name="connsiteY5" fmla="*/ 251426 h 346485"/>
                      <a:gd name="connsiteX6" fmla="*/ 43525 w 254999"/>
                      <a:gd name="connsiteY6" fmla="*/ 248447 h 346485"/>
                      <a:gd name="connsiteX7" fmla="*/ 4062 w 254999"/>
                      <a:gd name="connsiteY7" fmla="*/ 183171 h 346485"/>
                      <a:gd name="connsiteX8" fmla="*/ 29130 w 254999"/>
                      <a:gd name="connsiteY8" fmla="*/ 132290 h 346485"/>
                      <a:gd name="connsiteX9" fmla="*/ 16224 w 254999"/>
                      <a:gd name="connsiteY9" fmla="*/ 120873 h 346485"/>
                      <a:gd name="connsiteX10" fmla="*/ 5303 w 254999"/>
                      <a:gd name="connsiteY10" fmla="*/ 49392 h 346485"/>
                      <a:gd name="connsiteX11" fmla="*/ 66360 w 254999"/>
                      <a:gd name="connsiteY11" fmla="*/ 745 h 346485"/>
                      <a:gd name="connsiteX12" fmla="*/ 71075 w 254999"/>
                      <a:gd name="connsiteY12" fmla="*/ 0 h 346485"/>
                      <a:gd name="connsiteX13" fmla="*/ 84478 w 254999"/>
                      <a:gd name="connsiteY13" fmla="*/ 12162 h 346485"/>
                      <a:gd name="connsiteX14" fmla="*/ 74550 w 254999"/>
                      <a:gd name="connsiteY14" fmla="*/ 28791 h 346485"/>
                      <a:gd name="connsiteX15" fmla="*/ 31116 w 254999"/>
                      <a:gd name="connsiteY15" fmla="*/ 64284 h 346485"/>
                      <a:gd name="connsiteX16" fmla="*/ 41788 w 254999"/>
                      <a:gd name="connsiteY16" fmla="*/ 105236 h 346485"/>
                      <a:gd name="connsiteX17" fmla="*/ 86216 w 254999"/>
                      <a:gd name="connsiteY17" fmla="*/ 117150 h 346485"/>
                      <a:gd name="connsiteX18" fmla="*/ 90931 w 254999"/>
                      <a:gd name="connsiteY18" fmla="*/ 117398 h 346485"/>
                      <a:gd name="connsiteX19" fmla="*/ 116248 w 254999"/>
                      <a:gd name="connsiteY19" fmla="*/ 118143 h 346485"/>
                      <a:gd name="connsiteX20" fmla="*/ 151492 w 254999"/>
                      <a:gd name="connsiteY20" fmla="*/ 116157 h 346485"/>
                      <a:gd name="connsiteX21" fmla="*/ 180531 w 254999"/>
                      <a:gd name="connsiteY21" fmla="*/ 109952 h 346485"/>
                      <a:gd name="connsiteX22" fmla="*/ 188225 w 254999"/>
                      <a:gd name="connsiteY22" fmla="*/ 105484 h 346485"/>
                      <a:gd name="connsiteX23" fmla="*/ 185743 w 254999"/>
                      <a:gd name="connsiteY23" fmla="*/ 90841 h 346485"/>
                      <a:gd name="connsiteX24" fmla="*/ 199643 w 254999"/>
                      <a:gd name="connsiteY24" fmla="*/ 81161 h 346485"/>
                      <a:gd name="connsiteX25" fmla="*/ 209571 w 254999"/>
                      <a:gd name="connsiteY25" fmla="*/ 85380 h 346485"/>
                      <a:gd name="connsiteX26" fmla="*/ 217513 w 254999"/>
                      <a:gd name="connsiteY26" fmla="*/ 105981 h 346485"/>
                      <a:gd name="connsiteX27" fmla="*/ 205599 w 254999"/>
                      <a:gd name="connsiteY27" fmla="*/ 129063 h 346485"/>
                      <a:gd name="connsiteX28" fmla="*/ 162165 w 254999"/>
                      <a:gd name="connsiteY28" fmla="*/ 143955 h 346485"/>
                      <a:gd name="connsiteX29" fmla="*/ 114510 w 254999"/>
                      <a:gd name="connsiteY29" fmla="*/ 147430 h 346485"/>
                      <a:gd name="connsiteX30" fmla="*/ 114510 w 254999"/>
                      <a:gd name="connsiteY30" fmla="*/ 147430 h 346485"/>
                      <a:gd name="connsiteX31" fmla="*/ 85223 w 254999"/>
                      <a:gd name="connsiteY31" fmla="*/ 146685 h 346485"/>
                      <a:gd name="connsiteX32" fmla="*/ 65367 w 254999"/>
                      <a:gd name="connsiteY32" fmla="*/ 144948 h 346485"/>
                      <a:gd name="connsiteX33" fmla="*/ 60403 w 254999"/>
                      <a:gd name="connsiteY33" fmla="*/ 147678 h 346485"/>
                      <a:gd name="connsiteX34" fmla="*/ 33598 w 254999"/>
                      <a:gd name="connsiteY34" fmla="*/ 192106 h 346485"/>
                      <a:gd name="connsiteX35" fmla="*/ 122453 w 254999"/>
                      <a:gd name="connsiteY35" fmla="*/ 235044 h 346485"/>
                      <a:gd name="connsiteX36" fmla="*/ 167129 w 254999"/>
                      <a:gd name="connsiteY36" fmla="*/ 237526 h 346485"/>
                      <a:gd name="connsiteX37" fmla="*/ 179787 w 254999"/>
                      <a:gd name="connsiteY37" fmla="*/ 238023 h 346485"/>
                      <a:gd name="connsiteX38" fmla="*/ 197161 w 254999"/>
                      <a:gd name="connsiteY38" fmla="*/ 235789 h 346485"/>
                      <a:gd name="connsiteX39" fmla="*/ 212301 w 254999"/>
                      <a:gd name="connsiteY39" fmla="*/ 221890 h 346485"/>
                      <a:gd name="connsiteX40" fmla="*/ 211060 w 254999"/>
                      <a:gd name="connsiteY40" fmla="*/ 202282 h 346485"/>
                      <a:gd name="connsiteX41" fmla="*/ 210811 w 254999"/>
                      <a:gd name="connsiteY41" fmla="*/ 188135 h 346485"/>
                      <a:gd name="connsiteX42" fmla="*/ 224214 w 254999"/>
                      <a:gd name="connsiteY42" fmla="*/ 180440 h 346485"/>
                      <a:gd name="connsiteX43" fmla="*/ 236376 w 254999"/>
                      <a:gd name="connsiteY43" fmla="*/ 187638 h 346485"/>
                      <a:gd name="connsiteX44" fmla="*/ 240099 w 254999"/>
                      <a:gd name="connsiteY44" fmla="*/ 231818 h 346485"/>
                      <a:gd name="connsiteX45" fmla="*/ 205103 w 254999"/>
                      <a:gd name="connsiteY45" fmla="*/ 264084 h 346485"/>
                      <a:gd name="connsiteX46" fmla="*/ 180283 w 254999"/>
                      <a:gd name="connsiteY46" fmla="*/ 267310 h 346485"/>
                      <a:gd name="connsiteX47" fmla="*/ 164150 w 254999"/>
                      <a:gd name="connsiteY47" fmla="*/ 266814 h 346485"/>
                      <a:gd name="connsiteX48" fmla="*/ 147273 w 254999"/>
                      <a:gd name="connsiteY48" fmla="*/ 265821 h 346485"/>
                      <a:gd name="connsiteX49" fmla="*/ 116248 w 254999"/>
                      <a:gd name="connsiteY49" fmla="*/ 264084 h 346485"/>
                      <a:gd name="connsiteX50" fmla="*/ 80259 w 254999"/>
                      <a:gd name="connsiteY50" fmla="*/ 260609 h 346485"/>
                      <a:gd name="connsiteX51" fmla="*/ 79018 w 254999"/>
                      <a:gd name="connsiteY51" fmla="*/ 261353 h 346485"/>
                      <a:gd name="connsiteX52" fmla="*/ 75047 w 254999"/>
                      <a:gd name="connsiteY52" fmla="*/ 271530 h 346485"/>
                      <a:gd name="connsiteX53" fmla="*/ 84478 w 254999"/>
                      <a:gd name="connsiteY53" fmla="*/ 286173 h 346485"/>
                      <a:gd name="connsiteX54" fmla="*/ 124935 w 254999"/>
                      <a:gd name="connsiteY54" fmla="*/ 304292 h 346485"/>
                      <a:gd name="connsiteX55" fmla="*/ 126672 w 254999"/>
                      <a:gd name="connsiteY55" fmla="*/ 304788 h 346485"/>
                      <a:gd name="connsiteX56" fmla="*/ 175319 w 254999"/>
                      <a:gd name="connsiteY56" fmla="*/ 315461 h 346485"/>
                      <a:gd name="connsiteX57" fmla="*/ 199643 w 254999"/>
                      <a:gd name="connsiteY57" fmla="*/ 317198 h 346485"/>
                      <a:gd name="connsiteX58" fmla="*/ 200139 w 254999"/>
                      <a:gd name="connsiteY58" fmla="*/ 317198 h 346485"/>
                      <a:gd name="connsiteX59" fmla="*/ 217513 w 254999"/>
                      <a:gd name="connsiteY59" fmla="*/ 313227 h 346485"/>
                      <a:gd name="connsiteX60" fmla="*/ 224214 w 254999"/>
                      <a:gd name="connsiteY60" fmla="*/ 288159 h 346485"/>
                      <a:gd name="connsiteX61" fmla="*/ 224959 w 254999"/>
                      <a:gd name="connsiteY61" fmla="*/ 277735 h 346485"/>
                      <a:gd name="connsiteX62" fmla="*/ 234390 w 254999"/>
                      <a:gd name="connsiteY62" fmla="*/ 269792 h 346485"/>
                      <a:gd name="connsiteX63" fmla="*/ 238113 w 254999"/>
                      <a:gd name="connsiteY63" fmla="*/ 269296 h 346485"/>
                      <a:gd name="connsiteX64" fmla="*/ 252012 w 254999"/>
                      <a:gd name="connsiteY64" fmla="*/ 279720 h 346485"/>
                      <a:gd name="connsiteX65" fmla="*/ 230916 w 254999"/>
                      <a:gd name="connsiteY65" fmla="*/ 339288 h 346485"/>
                      <a:gd name="connsiteX66" fmla="*/ 198153 w 254999"/>
                      <a:gd name="connsiteY66" fmla="*/ 346485 h 346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</a:cxnLst>
                    <a:rect l="l" t="t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xmlns="" id="{C49F88E2-3A6C-F0FA-5C0B-F530CFC48D3F}"/>
                      </a:ext>
                    </a:extLst>
                  </p:cNvPr>
                  <p:cNvSpPr/>
                  <p:nvPr/>
                </p:nvSpPr>
                <p:spPr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connsiteX0" fmla="*/ 4964 w 93804"/>
                      <a:gd name="connsiteY0" fmla="*/ 17760 h 79822"/>
                      <a:gd name="connsiteX1" fmla="*/ 75701 w 93804"/>
                      <a:gd name="connsiteY1" fmla="*/ 75094 h 79822"/>
                      <a:gd name="connsiteX2" fmla="*/ 88855 w 93804"/>
                      <a:gd name="connsiteY2" fmla="*/ 78569 h 79822"/>
                      <a:gd name="connsiteX3" fmla="*/ 92330 w 93804"/>
                      <a:gd name="connsiteY3" fmla="*/ 65414 h 79822"/>
                      <a:gd name="connsiteX4" fmla="*/ 14396 w 93804"/>
                      <a:gd name="connsiteY4" fmla="*/ 1131 h 79822"/>
                      <a:gd name="connsiteX5" fmla="*/ 1241 w 93804"/>
                      <a:gd name="connsiteY5" fmla="*/ 4854 h 79822"/>
                      <a:gd name="connsiteX6" fmla="*/ 4964 w 93804"/>
                      <a:gd name="connsiteY6" fmla="*/ 17760 h 79822"/>
                      <a:gd name="connsiteX7" fmla="*/ 4964 w 93804"/>
                      <a:gd name="connsiteY7" fmla="*/ 17760 h 798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lnTo>
                          <a:pt x="4964" y="17760"/>
                        </a:ln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xmlns="" id="{3F3903DB-817D-751F-6614-1DA79A006A1B}"/>
                    </a:ext>
                  </a:extLst>
                </p:cNvPr>
                <p:cNvSpPr/>
                <p:nvPr/>
              </p:nvSpPr>
              <p:spPr>
                <a:xfrm>
                  <a:off x="8781534" y="3756360"/>
                  <a:ext cx="1571931" cy="968981"/>
                </a:xfrm>
                <a:custGeom>
                  <a:avLst/>
                  <a:gdLst>
                    <a:gd name="connsiteX0" fmla="*/ 1548516 w 1571931"/>
                    <a:gd name="connsiteY0" fmla="*/ 394898 h 968981"/>
                    <a:gd name="connsiteX1" fmla="*/ 813847 w 1571931"/>
                    <a:gd name="connsiteY1" fmla="*/ 299838 h 968981"/>
                    <a:gd name="connsiteX2" fmla="*/ 159099 w 1571931"/>
                    <a:gd name="connsiteY2" fmla="*/ 3737 h 968981"/>
                    <a:gd name="connsiteX3" fmla="*/ 19363 w 1571931"/>
                    <a:gd name="connsiteY3" fmla="*/ 340046 h 968981"/>
                    <a:gd name="connsiteX4" fmla="*/ 1386194 w 1571931"/>
                    <a:gd name="connsiteY4" fmla="*/ 968982 h 968981"/>
                    <a:gd name="connsiteX5" fmla="*/ 1548516 w 1571931"/>
                    <a:gd name="connsiteY5" fmla="*/ 394898 h 968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xmlns="" id="{B32F9F5E-3B21-B417-CA67-96515FFC4E4F}"/>
                    </a:ext>
                  </a:extLst>
                </p:cNvPr>
                <p:cNvSpPr/>
                <p:nvPr/>
              </p:nvSpPr>
              <p:spPr>
                <a:xfrm>
                  <a:off x="8773843" y="3741298"/>
                  <a:ext cx="1655918" cy="421325"/>
                </a:xfrm>
                <a:custGeom>
                  <a:avLst/>
                  <a:gdLst>
                    <a:gd name="connsiteX0" fmla="*/ 1639603 w 1655918"/>
                    <a:gd name="connsiteY0" fmla="*/ 279904 h 421325"/>
                    <a:gd name="connsiteX1" fmla="*/ 1472317 w 1655918"/>
                    <a:gd name="connsiteY1" fmla="*/ 386877 h 421325"/>
                    <a:gd name="connsiteX2" fmla="*/ 1467849 w 1655918"/>
                    <a:gd name="connsiteY2" fmla="*/ 386133 h 421325"/>
                    <a:gd name="connsiteX3" fmla="*/ 930747 w 1655918"/>
                    <a:gd name="connsiteY3" fmla="*/ 324331 h 421325"/>
                    <a:gd name="connsiteX4" fmla="*/ 417968 w 1655918"/>
                    <a:gd name="connsiteY4" fmla="*/ 152578 h 421325"/>
                    <a:gd name="connsiteX5" fmla="*/ 149665 w 1655918"/>
                    <a:gd name="connsiteY5" fmla="*/ 10360 h 421325"/>
                    <a:gd name="connsiteX6" fmla="*/ 148424 w 1655918"/>
                    <a:gd name="connsiteY6" fmla="*/ 9615 h 421325"/>
                    <a:gd name="connsiteX7" fmla="*/ 122860 w 1655918"/>
                    <a:gd name="connsiteY7" fmla="*/ 4900 h 421325"/>
                    <a:gd name="connsiteX8" fmla="*/ 1 w 1655918"/>
                    <a:gd name="connsiteY8" fmla="*/ 304227 h 421325"/>
                    <a:gd name="connsiteX9" fmla="*/ 32267 w 1655918"/>
                    <a:gd name="connsiteY9" fmla="*/ 304227 h 421325"/>
                    <a:gd name="connsiteX10" fmla="*/ 135022 w 1655918"/>
                    <a:gd name="connsiteY10" fmla="*/ 39151 h 421325"/>
                    <a:gd name="connsiteX11" fmla="*/ 627944 w 1655918"/>
                    <a:gd name="connsiteY11" fmla="*/ 271465 h 421325"/>
                    <a:gd name="connsiteX12" fmla="*/ 1160331 w 1655918"/>
                    <a:gd name="connsiteY12" fmla="*/ 397302 h 421325"/>
                    <a:gd name="connsiteX13" fmla="*/ 1463630 w 1655918"/>
                    <a:gd name="connsiteY13" fmla="*/ 418399 h 421325"/>
                    <a:gd name="connsiteX14" fmla="*/ 1480259 w 1655918"/>
                    <a:gd name="connsiteY14" fmla="*/ 419143 h 421325"/>
                    <a:gd name="connsiteX15" fmla="*/ 1646304 w 1655918"/>
                    <a:gd name="connsiteY15" fmla="*/ 317630 h 421325"/>
                    <a:gd name="connsiteX16" fmla="*/ 1639603 w 1655918"/>
                    <a:gd name="connsiteY16" fmla="*/ 279904 h 4213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xmlns="" id="{F2CFBE84-24C3-0F7B-637F-079C46F59C56}"/>
                    </a:ext>
                  </a:extLst>
                </p:cNvPr>
                <p:cNvSpPr/>
                <p:nvPr/>
              </p:nvSpPr>
              <p:spPr>
                <a:xfrm>
                  <a:off x="8851990" y="4119473"/>
                  <a:ext cx="1238073" cy="1694220"/>
                </a:xfrm>
                <a:custGeom>
                  <a:avLst/>
                  <a:gdLst>
                    <a:gd name="connsiteX0" fmla="*/ 1174513 w 1238073"/>
                    <a:gd name="connsiteY0" fmla="*/ 1088367 h 1694220"/>
                    <a:gd name="connsiteX1" fmla="*/ 1133312 w 1238073"/>
                    <a:gd name="connsiteY1" fmla="*/ 1587991 h 1694220"/>
                    <a:gd name="connsiteX2" fmla="*/ 1123136 w 1238073"/>
                    <a:gd name="connsiteY2" fmla="*/ 1694220 h 1694220"/>
                    <a:gd name="connsiteX3" fmla="*/ 1155402 w 1238073"/>
                    <a:gd name="connsiteY3" fmla="*/ 1694220 h 1694220"/>
                    <a:gd name="connsiteX4" fmla="*/ 1184689 w 1238073"/>
                    <a:gd name="connsiteY4" fmla="*/ 1369080 h 1694220"/>
                    <a:gd name="connsiteX5" fmla="*/ 1221422 w 1238073"/>
                    <a:gd name="connsiteY5" fmla="*/ 869207 h 1694220"/>
                    <a:gd name="connsiteX6" fmla="*/ 1237307 w 1238073"/>
                    <a:gd name="connsiteY6" fmla="*/ 596189 h 1694220"/>
                    <a:gd name="connsiteX7" fmla="*/ 1237555 w 1238073"/>
                    <a:gd name="connsiteY7" fmla="*/ 593459 h 1694220"/>
                    <a:gd name="connsiteX8" fmla="*/ 1238052 w 1238073"/>
                    <a:gd name="connsiteY8" fmla="*/ 585516 h 1694220"/>
                    <a:gd name="connsiteX9" fmla="*/ 1210750 w 1238073"/>
                    <a:gd name="connsiteY9" fmla="*/ 574347 h 1694220"/>
                    <a:gd name="connsiteX10" fmla="*/ 734208 w 1238073"/>
                    <a:gd name="connsiteY10" fmla="*/ 403835 h 1694220"/>
                    <a:gd name="connsiteX11" fmla="*/ 270325 w 1238073"/>
                    <a:gd name="connsiteY11" fmla="*/ 164819 h 1694220"/>
                    <a:gd name="connsiteX12" fmla="*/ 23367 w 1238073"/>
                    <a:gd name="connsiteY12" fmla="*/ 2994 h 1694220"/>
                    <a:gd name="connsiteX13" fmla="*/ 6986 w 1238073"/>
                    <a:gd name="connsiteY13" fmla="*/ 30792 h 1694220"/>
                    <a:gd name="connsiteX14" fmla="*/ 455481 w 1238073"/>
                    <a:gd name="connsiteY14" fmla="*/ 306044 h 1694220"/>
                    <a:gd name="connsiteX15" fmla="*/ 934505 w 1238073"/>
                    <a:gd name="connsiteY15" fmla="*/ 518254 h 1694220"/>
                    <a:gd name="connsiteX16" fmla="*/ 1204545 w 1238073"/>
                    <a:gd name="connsiteY16" fmla="*/ 606117 h 1694220"/>
                    <a:gd name="connsiteX17" fmla="*/ 1174513 w 1238073"/>
                    <a:gd name="connsiteY17" fmla="*/ 1088367 h 1694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aphic 4">
                <a:extLst>
                  <a:ext uri="{FF2B5EF4-FFF2-40B4-BE49-F238E27FC236}">
                    <a16:creationId xmlns:a16="http://schemas.microsoft.com/office/drawing/2014/main" xmlns="" id="{DEEB7A37-5263-FEE4-CBAC-9867C800756D}"/>
                  </a:ext>
                </a:extLst>
              </p:cNvPr>
              <p:cNvGrpSpPr/>
              <p:nvPr/>
            </p:nvGrpSpPr>
            <p:grpSpPr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11" name="Graphic 4">
                  <a:extLst>
                    <a:ext uri="{FF2B5EF4-FFF2-40B4-BE49-F238E27FC236}">
                      <a16:creationId xmlns:a16="http://schemas.microsoft.com/office/drawing/2014/main" xmlns="" id="{EF396E10-5E46-1FB6-3574-D5E02A38B88C}"/>
                    </a:ext>
                  </a:extLst>
                </p:cNvPr>
                <p:cNvGrpSpPr/>
                <p:nvPr/>
              </p:nvGrpSpPr>
              <p:grpSpPr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179" name="Freeform: Shape 178">
                    <a:extLst>
                      <a:ext uri="{FF2B5EF4-FFF2-40B4-BE49-F238E27FC236}">
                        <a16:creationId xmlns:a16="http://schemas.microsoft.com/office/drawing/2014/main" xmlns="" id="{677F5C42-5ECC-00A0-DF47-A0A01F4ACFD4}"/>
                      </a:ext>
                    </a:extLst>
                  </p:cNvPr>
                  <p:cNvSpPr/>
                  <p:nvPr/>
                </p:nvSpPr>
                <p:spPr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connsiteX0" fmla="*/ 365333 w 399749"/>
                      <a:gd name="connsiteY0" fmla="*/ 350512 h 366442"/>
                      <a:gd name="connsiteX1" fmla="*/ 2963 w 399749"/>
                      <a:gd name="connsiteY1" fmla="*/ 143514 h 366442"/>
                      <a:gd name="connsiteX2" fmla="*/ 115893 w 399749"/>
                      <a:gd name="connsiteY2" fmla="*/ 8990 h 366442"/>
                      <a:gd name="connsiteX3" fmla="*/ 397103 w 399749"/>
                      <a:gd name="connsiteY3" fmla="*/ 179255 h 366442"/>
                      <a:gd name="connsiteX4" fmla="*/ 365333 w 399749"/>
                      <a:gd name="connsiteY4" fmla="*/ 350512 h 366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xmlns="" id="{9254DFB3-9319-AEFE-8BA6-C38374D6B1A3}"/>
                      </a:ext>
                    </a:extLst>
                  </p:cNvPr>
                  <p:cNvSpPr/>
                  <p:nvPr/>
                </p:nvSpPr>
                <p:spPr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connsiteX0" fmla="*/ 148504 w 187852"/>
                      <a:gd name="connsiteY0" fmla="*/ 217422 h 253914"/>
                      <a:gd name="connsiteX1" fmla="*/ 95886 w 187852"/>
                      <a:gd name="connsiteY1" fmla="*/ 253163 h 253914"/>
                      <a:gd name="connsiteX2" fmla="*/ 55678 w 187852"/>
                      <a:gd name="connsiteY2" fmla="*/ 151153 h 253914"/>
                      <a:gd name="connsiteX3" fmla="*/ 4053 w 187852"/>
                      <a:gd name="connsiteY3" fmla="*/ 114420 h 253914"/>
                      <a:gd name="connsiteX4" fmla="*/ 131875 w 187852"/>
                      <a:gd name="connsiteY4" fmla="*/ 73467 h 253914"/>
                      <a:gd name="connsiteX5" fmla="*/ 125918 w 187852"/>
                      <a:gd name="connsiteY5" fmla="*/ 0 h 253914"/>
                      <a:gd name="connsiteX6" fmla="*/ 185486 w 187852"/>
                      <a:gd name="connsiteY6" fmla="*/ 32762 h 253914"/>
                      <a:gd name="connsiteX7" fmla="*/ 148504 w 187852"/>
                      <a:gd name="connsiteY7" fmla="*/ 217422 h 253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" name="Graphic 4">
                  <a:extLst>
                    <a:ext uri="{FF2B5EF4-FFF2-40B4-BE49-F238E27FC236}">
                      <a16:creationId xmlns:a16="http://schemas.microsoft.com/office/drawing/2014/main" xmlns="" id="{27B08318-AD81-67E5-A1F5-F81C2654C336}"/>
                    </a:ext>
                  </a:extLst>
                </p:cNvPr>
                <p:cNvGrpSpPr/>
                <p:nvPr/>
              </p:nvGrpSpPr>
              <p:grpSpPr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177" name="Freeform: Shape 176">
                    <a:extLst>
                      <a:ext uri="{FF2B5EF4-FFF2-40B4-BE49-F238E27FC236}">
                        <a16:creationId xmlns:a16="http://schemas.microsoft.com/office/drawing/2014/main" xmlns="" id="{E96A7B5F-8BC7-8A81-3454-F6E9C03E6B1A}"/>
                      </a:ext>
                    </a:extLst>
                  </p:cNvPr>
                  <p:cNvSpPr/>
                  <p:nvPr/>
                </p:nvSpPr>
                <p:spPr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connsiteX0" fmla="*/ 117263 w 360737"/>
                      <a:gd name="connsiteY0" fmla="*/ 419012 h 419012"/>
                      <a:gd name="connsiteX1" fmla="*/ 357519 w 360737"/>
                      <a:gd name="connsiteY1" fmla="*/ 77738 h 419012"/>
                      <a:gd name="connsiteX2" fmla="*/ 198176 w 360737"/>
                      <a:gd name="connsiteY2" fmla="*/ 3775 h 419012"/>
                      <a:gd name="connsiteX3" fmla="*/ 15750 w 360737"/>
                      <a:gd name="connsiteY3" fmla="*/ 277290 h 419012"/>
                      <a:gd name="connsiteX4" fmla="*/ 117263 w 360737"/>
                      <a:gd name="connsiteY4" fmla="*/ 419012 h 41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: Shape 177">
                    <a:extLst>
                      <a:ext uri="{FF2B5EF4-FFF2-40B4-BE49-F238E27FC236}">
                        <a16:creationId xmlns:a16="http://schemas.microsoft.com/office/drawing/2014/main" xmlns="" id="{ADA86183-0818-78BD-E28C-D5CDD4D04693}"/>
                      </a:ext>
                    </a:extLst>
                  </p:cNvPr>
                  <p:cNvSpPr/>
                  <p:nvPr/>
                </p:nvSpPr>
                <p:spPr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connsiteX0" fmla="*/ 112186 w 207440"/>
                      <a:gd name="connsiteY0" fmla="*/ 206253 h 223465"/>
                      <a:gd name="connsiteX1" fmla="*/ 175229 w 207440"/>
                      <a:gd name="connsiteY1" fmla="*/ 216429 h 223465"/>
                      <a:gd name="connsiteX2" fmla="*/ 168279 w 207440"/>
                      <a:gd name="connsiteY2" fmla="*/ 106974 h 223465"/>
                      <a:gd name="connsiteX3" fmla="*/ 199304 w 207440"/>
                      <a:gd name="connsiteY3" fmla="*/ 51874 h 223465"/>
                      <a:gd name="connsiteX4" fmla="*/ 66021 w 207440"/>
                      <a:gd name="connsiteY4" fmla="*/ 68999 h 223465"/>
                      <a:gd name="connsiteX5" fmla="*/ 40208 w 207440"/>
                      <a:gd name="connsiteY5" fmla="*/ 0 h 223465"/>
                      <a:gd name="connsiteX6" fmla="*/ 0 w 207440"/>
                      <a:gd name="connsiteY6" fmla="*/ 54852 h 223465"/>
                      <a:gd name="connsiteX7" fmla="*/ 112186 w 207440"/>
                      <a:gd name="connsiteY7" fmla="*/ 206253 h 223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xmlns="" id="{CC7DDE21-C38D-F183-3E4F-924806450E56}"/>
                  </a:ext>
                </a:extLst>
              </p:cNvPr>
              <p:cNvSpPr/>
              <p:nvPr/>
            </p:nvSpPr>
            <p:spPr>
              <a:xfrm>
                <a:off x="9739193" y="2163838"/>
                <a:ext cx="1717291" cy="1797609"/>
              </a:xfrm>
              <a:custGeom>
                <a:avLst/>
                <a:gdLst>
                  <a:gd name="connsiteX0" fmla="*/ 1710234 w 1717291"/>
                  <a:gd name="connsiteY0" fmla="*/ 731782 h 1797609"/>
                  <a:gd name="connsiteX1" fmla="*/ 1676479 w 1717291"/>
                  <a:gd name="connsiteY1" fmla="*/ 1213039 h 1797609"/>
                  <a:gd name="connsiteX2" fmla="*/ 1494549 w 1717291"/>
                  <a:gd name="connsiteY2" fmla="*/ 1525025 h 1797609"/>
                  <a:gd name="connsiteX3" fmla="*/ 1074349 w 1717291"/>
                  <a:gd name="connsiteY3" fmla="*/ 1790101 h 1797609"/>
                  <a:gd name="connsiteX4" fmla="*/ 610465 w 1717291"/>
                  <a:gd name="connsiteY4" fmla="*/ 1756843 h 1797609"/>
                  <a:gd name="connsiteX5" fmla="*/ 278623 w 1717291"/>
                  <a:gd name="connsiteY5" fmla="*/ 1539917 h 1797609"/>
                  <a:gd name="connsiteX6" fmla="*/ 49536 w 1717291"/>
                  <a:gd name="connsiteY6" fmla="*/ 1101350 h 1797609"/>
                  <a:gd name="connsiteX7" fmla="*/ 42338 w 1717291"/>
                  <a:gd name="connsiteY7" fmla="*/ 541661 h 1797609"/>
                  <a:gd name="connsiteX8" fmla="*/ 681946 w 1717291"/>
                  <a:gd name="connsiteY8" fmla="*/ 22429 h 1797609"/>
                  <a:gd name="connsiteX9" fmla="*/ 1448880 w 1717291"/>
                  <a:gd name="connsiteY9" fmla="*/ 194431 h 1797609"/>
                  <a:gd name="connsiteX10" fmla="*/ 1710234 w 1717291"/>
                  <a:gd name="connsiteY10" fmla="*/ 731782 h 1797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3" name="Graphic 4">
                <a:extLst>
                  <a:ext uri="{FF2B5EF4-FFF2-40B4-BE49-F238E27FC236}">
                    <a16:creationId xmlns:a16="http://schemas.microsoft.com/office/drawing/2014/main" xmlns="" id="{8C19CF0D-B4D9-5ED3-9CD3-BE6F901FDD8A}"/>
                  </a:ext>
                </a:extLst>
              </p:cNvPr>
              <p:cNvGrpSpPr/>
              <p:nvPr/>
            </p:nvGrpSpPr>
            <p:grpSpPr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14" name="Graphic 4">
                  <a:extLst>
                    <a:ext uri="{FF2B5EF4-FFF2-40B4-BE49-F238E27FC236}">
                      <a16:creationId xmlns:a16="http://schemas.microsoft.com/office/drawing/2014/main" xmlns="" id="{01377BC2-BBFB-E4A6-26EF-62923275D0E0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169" name="Picture 168">
                    <a:extLst>
                      <a:ext uri="{FF2B5EF4-FFF2-40B4-BE49-F238E27FC236}">
                        <a16:creationId xmlns:a16="http://schemas.microsoft.com/office/drawing/2014/main" xmlns="" id="{DBC9E772-C8DF-0412-2025-1759F388AAA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 cstate="print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18" name="Graphic 4">
                    <a:extLst>
                      <a:ext uri="{FF2B5EF4-FFF2-40B4-BE49-F238E27FC236}">
                        <a16:creationId xmlns:a16="http://schemas.microsoft.com/office/drawing/2014/main" xmlns="" id="{FF029473-3AC3-F4C8-367D-67422045B35E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171" name="Freeform: Shape 170">
                      <a:extLst>
                        <a:ext uri="{FF2B5EF4-FFF2-40B4-BE49-F238E27FC236}">
                          <a16:creationId xmlns:a16="http://schemas.microsoft.com/office/drawing/2014/main" xmlns="" id="{2DE74392-C073-E12F-8DBE-B8E73090AC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2" name="Freeform: Shape 171">
                      <a:extLst>
                        <a:ext uri="{FF2B5EF4-FFF2-40B4-BE49-F238E27FC236}">
                          <a16:creationId xmlns:a16="http://schemas.microsoft.com/office/drawing/2014/main" xmlns="" id="{8C0E6F8C-31E0-A76E-7619-80EACE8F6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3" name="Freeform: Shape 172">
                      <a:extLst>
                        <a:ext uri="{FF2B5EF4-FFF2-40B4-BE49-F238E27FC236}">
                          <a16:creationId xmlns:a16="http://schemas.microsoft.com/office/drawing/2014/main" xmlns="" id="{2EC53736-89AA-D957-A359-7670FC477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xmlns="" id="{E5FDBFD6-B8BB-D5E1-B12D-4268764449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9" name="Graphic 4">
                  <a:extLst>
                    <a:ext uri="{FF2B5EF4-FFF2-40B4-BE49-F238E27FC236}">
                      <a16:creationId xmlns:a16="http://schemas.microsoft.com/office/drawing/2014/main" xmlns="" id="{94F35F31-5F9B-539C-7711-C01C83B1F78C}"/>
                    </a:ext>
                  </a:extLst>
                </p:cNvPr>
                <p:cNvGrpSpPr/>
                <p:nvPr/>
              </p:nvGrpSpPr>
              <p:grpSpPr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165" name="Freeform: Shape 164">
                    <a:extLst>
                      <a:ext uri="{FF2B5EF4-FFF2-40B4-BE49-F238E27FC236}">
                        <a16:creationId xmlns:a16="http://schemas.microsoft.com/office/drawing/2014/main" xmlns="" id="{7487B6BC-A829-6FA1-FD4B-93C008639504}"/>
                      </a:ext>
                    </a:extLst>
                  </p:cNvPr>
                  <p:cNvSpPr/>
                  <p:nvPr/>
                </p:nvSpPr>
                <p:spPr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0" name="Graphic 4">
                    <a:extLst>
                      <a:ext uri="{FF2B5EF4-FFF2-40B4-BE49-F238E27FC236}">
                        <a16:creationId xmlns:a16="http://schemas.microsoft.com/office/drawing/2014/main" xmlns="" id="{03626F78-179A-8102-D5DB-4E260F42F23F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xmlns="" id="{23E62882-584B-B99A-CA1D-8C77728B6A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8" name="Freeform: Shape 167">
                      <a:extLst>
                        <a:ext uri="{FF2B5EF4-FFF2-40B4-BE49-F238E27FC236}">
                          <a16:creationId xmlns:a16="http://schemas.microsoft.com/office/drawing/2014/main" xmlns="" id="{6561A731-3D17-1074-BB6D-470D345180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21" name="Graphic 4">
                  <a:extLst>
                    <a:ext uri="{FF2B5EF4-FFF2-40B4-BE49-F238E27FC236}">
                      <a16:creationId xmlns:a16="http://schemas.microsoft.com/office/drawing/2014/main" xmlns="" id="{FC61FA1C-2E0B-7623-D6BC-E9424CE5021B}"/>
                    </a:ext>
                  </a:extLst>
                </p:cNvPr>
                <p:cNvGrpSpPr/>
                <p:nvPr/>
              </p:nvGrpSpPr>
              <p:grpSpPr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xmlns="" id="{CA19F62E-E511-8DB2-5DA1-01EE09BF068B}"/>
                      </a:ext>
                    </a:extLst>
                  </p:cNvPr>
                  <p:cNvSpPr/>
                  <p:nvPr/>
                </p:nvSpPr>
                <p:spPr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connsiteX0" fmla="*/ 408535 w 408535"/>
                      <a:gd name="connsiteY0" fmla="*/ 204268 h 408535"/>
                      <a:gd name="connsiteX1" fmla="*/ 204268 w 408535"/>
                      <a:gd name="connsiteY1" fmla="*/ 408535 h 408535"/>
                      <a:gd name="connsiteX2" fmla="*/ 0 w 408535"/>
                      <a:gd name="connsiteY2" fmla="*/ 204268 h 408535"/>
                      <a:gd name="connsiteX3" fmla="*/ 204268 w 408535"/>
                      <a:gd name="connsiteY3" fmla="*/ 0 h 408535"/>
                      <a:gd name="connsiteX4" fmla="*/ 408535 w 408535"/>
                      <a:gd name="connsiteY4" fmla="*/ 204268 h 408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2" name="Graphic 4">
                    <a:extLst>
                      <a:ext uri="{FF2B5EF4-FFF2-40B4-BE49-F238E27FC236}">
                        <a16:creationId xmlns:a16="http://schemas.microsoft.com/office/drawing/2014/main" xmlns="" id="{EC1B02C4-92F5-4AE3-4B2B-97BD110C0491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163" name="Freeform: Shape 162">
                      <a:extLst>
                        <a:ext uri="{FF2B5EF4-FFF2-40B4-BE49-F238E27FC236}">
                          <a16:creationId xmlns:a16="http://schemas.microsoft.com/office/drawing/2014/main" xmlns="" id="{1349B684-7D62-8AC5-FD84-D2EB2824B1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4" name="Freeform: Shape 163">
                      <a:extLst>
                        <a:ext uri="{FF2B5EF4-FFF2-40B4-BE49-F238E27FC236}">
                          <a16:creationId xmlns:a16="http://schemas.microsoft.com/office/drawing/2014/main" xmlns="" id="{FF226A40-9362-867A-6613-4A0F91BA5A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xmlns="" id="{A5FEF1C0-601B-F401-0680-13D60A95A5A1}"/>
                    </a:ext>
                  </a:extLst>
                </p:cNvPr>
                <p:cNvSpPr/>
                <p:nvPr/>
              </p:nvSpPr>
              <p:spPr>
                <a:xfrm>
                  <a:off x="10541465" y="3186211"/>
                  <a:ext cx="96026" cy="69612"/>
                </a:xfrm>
                <a:custGeom>
                  <a:avLst/>
                  <a:gdLst>
                    <a:gd name="connsiteX0" fmla="*/ 1292 w 96026"/>
                    <a:gd name="connsiteY0" fmla="*/ 9233 h 69612"/>
                    <a:gd name="connsiteX1" fmla="*/ 51 w 96026"/>
                    <a:gd name="connsiteY1" fmla="*/ 15438 h 69612"/>
                    <a:gd name="connsiteX2" fmla="*/ 32813 w 96026"/>
                    <a:gd name="connsiteY2" fmla="*/ 66567 h 69612"/>
                    <a:gd name="connsiteX3" fmla="*/ 94118 w 96026"/>
                    <a:gd name="connsiteY3" fmla="*/ 44725 h 69612"/>
                    <a:gd name="connsiteX4" fmla="*/ 91884 w 96026"/>
                    <a:gd name="connsiteY4" fmla="*/ 29585 h 69612"/>
                    <a:gd name="connsiteX5" fmla="*/ 76744 w 96026"/>
                    <a:gd name="connsiteY5" fmla="*/ 31819 h 69612"/>
                    <a:gd name="connsiteX6" fmla="*/ 73021 w 96026"/>
                    <a:gd name="connsiteY6" fmla="*/ 37279 h 69612"/>
                    <a:gd name="connsiteX7" fmla="*/ 42493 w 96026"/>
                    <a:gd name="connsiteY7" fmla="*/ 40258 h 69612"/>
                    <a:gd name="connsiteX8" fmla="*/ 24871 w 96026"/>
                    <a:gd name="connsiteY8" fmla="*/ 21147 h 69612"/>
                    <a:gd name="connsiteX9" fmla="*/ 21148 w 96026"/>
                    <a:gd name="connsiteY9" fmla="*/ 4021 h 69612"/>
                    <a:gd name="connsiteX10" fmla="*/ 7000 w 96026"/>
                    <a:gd name="connsiteY10" fmla="*/ 1787 h 69612"/>
                    <a:gd name="connsiteX11" fmla="*/ 1292 w 96026"/>
                    <a:gd name="connsiteY11" fmla="*/ 9233 h 69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" name="Graphic 4">
                  <a:extLst>
                    <a:ext uri="{FF2B5EF4-FFF2-40B4-BE49-F238E27FC236}">
                      <a16:creationId xmlns:a16="http://schemas.microsoft.com/office/drawing/2014/main" xmlns="" id="{E7192BC3-B7BA-6C7B-EC6A-23A4521481B8}"/>
                    </a:ext>
                  </a:extLst>
                </p:cNvPr>
                <p:cNvGrpSpPr/>
                <p:nvPr/>
              </p:nvGrpSpPr>
              <p:grpSpPr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xmlns="" id="{C37AFE78-B50D-81E1-3C7D-6E1A9731F6BA}"/>
                      </a:ext>
                    </a:extLst>
                  </p:cNvPr>
                  <p:cNvSpPr/>
                  <p:nvPr/>
                </p:nvSpPr>
                <p:spPr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connsiteX0" fmla="*/ 321436 w 331623"/>
                      <a:gd name="connsiteY0" fmla="*/ 155372 h 262281"/>
                      <a:gd name="connsiteX1" fmla="*/ 302822 w 331623"/>
                      <a:gd name="connsiteY1" fmla="*/ 0 h 262281"/>
                      <a:gd name="connsiteX2" fmla="*/ 2501 w 331623"/>
                      <a:gd name="connsiteY2" fmla="*/ 66766 h 262281"/>
                      <a:gd name="connsiteX3" fmla="*/ 98058 w 331623"/>
                      <a:gd name="connsiteY3" fmla="*/ 248447 h 262281"/>
                      <a:gd name="connsiteX4" fmla="*/ 293638 w 331623"/>
                      <a:gd name="connsiteY4" fmla="*/ 204019 h 262281"/>
                      <a:gd name="connsiteX5" fmla="*/ 321436 w 331623"/>
                      <a:gd name="connsiteY5" fmla="*/ 155372 h 262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xmlns="" id="{27317C00-461E-34FA-6803-E1060FC1A3D9}"/>
                      </a:ext>
                    </a:extLst>
                  </p:cNvPr>
                  <p:cNvSpPr/>
                  <p:nvPr/>
                </p:nvSpPr>
                <p:spPr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connsiteX0" fmla="*/ 328071 w 347239"/>
                      <a:gd name="connsiteY0" fmla="*/ 42687 h 279569"/>
                      <a:gd name="connsiteX1" fmla="*/ 300521 w 347239"/>
                      <a:gd name="connsiteY1" fmla="*/ 57331 h 279569"/>
                      <a:gd name="connsiteX2" fmla="*/ 253859 w 347239"/>
                      <a:gd name="connsiteY2" fmla="*/ 229333 h 279569"/>
                      <a:gd name="connsiteX3" fmla="*/ 67462 w 347239"/>
                      <a:gd name="connsiteY3" fmla="*/ 193840 h 279569"/>
                      <a:gd name="connsiteX4" fmla="*/ 31473 w 347239"/>
                      <a:gd name="connsiteY4" fmla="*/ 93816 h 279569"/>
                      <a:gd name="connsiteX5" fmla="*/ 302258 w 347239"/>
                      <a:gd name="connsiteY5" fmla="*/ 30774 h 279569"/>
                      <a:gd name="connsiteX6" fmla="*/ 295557 w 347239"/>
                      <a:gd name="connsiteY6" fmla="*/ 493 h 279569"/>
                      <a:gd name="connsiteX7" fmla="*/ 11617 w 347239"/>
                      <a:gd name="connsiteY7" fmla="*/ 66514 h 279569"/>
                      <a:gd name="connsiteX8" fmla="*/ 448 w 347239"/>
                      <a:gd name="connsiteY8" fmla="*/ 85129 h 279569"/>
                      <a:gd name="connsiteX9" fmla="*/ 133731 w 347239"/>
                      <a:gd name="connsiteY9" fmla="*/ 273512 h 279569"/>
                      <a:gd name="connsiteX10" fmla="*/ 337254 w 347239"/>
                      <a:gd name="connsiteY10" fmla="*/ 173736 h 279569"/>
                      <a:gd name="connsiteX11" fmla="*/ 328071 w 347239"/>
                      <a:gd name="connsiteY11" fmla="*/ 42687 h 2795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xmlns="" id="{8F51173C-C376-16E7-A497-5C2101CE1F26}"/>
                  </a:ext>
                </a:extLst>
              </p:cNvPr>
              <p:cNvSpPr/>
              <p:nvPr/>
            </p:nvSpPr>
            <p:spPr>
              <a:xfrm>
                <a:off x="9601091" y="2013028"/>
                <a:ext cx="1398042" cy="1171860"/>
              </a:xfrm>
              <a:custGeom>
                <a:avLst/>
                <a:gdLst>
                  <a:gd name="connsiteX0" fmla="*/ 50632 w 1398042"/>
                  <a:gd name="connsiteY0" fmla="*/ 740871 h 1171860"/>
                  <a:gd name="connsiteX1" fmla="*/ 110945 w 1398042"/>
                  <a:gd name="connsiteY1" fmla="*/ 494409 h 1171860"/>
                  <a:gd name="connsiteX2" fmla="*/ 543059 w 1398042"/>
                  <a:gd name="connsiteY2" fmla="*/ 47155 h 1171860"/>
                  <a:gd name="connsiteX3" fmla="*/ 1142459 w 1398042"/>
                  <a:gd name="connsiteY3" fmla="*/ 90590 h 1171860"/>
                  <a:gd name="connsiteX4" fmla="*/ 1352683 w 1398042"/>
                  <a:gd name="connsiteY4" fmla="*/ 296347 h 1171860"/>
                  <a:gd name="connsiteX5" fmla="*/ 1376014 w 1398042"/>
                  <a:gd name="connsiteY5" fmla="*/ 593689 h 1171860"/>
                  <a:gd name="connsiteX6" fmla="*/ 667655 w 1398042"/>
                  <a:gd name="connsiteY6" fmla="*/ 606843 h 1171860"/>
                  <a:gd name="connsiteX7" fmla="*/ 480265 w 1398042"/>
                  <a:gd name="connsiteY7" fmla="*/ 919574 h 1171860"/>
                  <a:gd name="connsiteX8" fmla="*/ 236781 w 1398042"/>
                  <a:gd name="connsiteY8" fmla="*/ 1146179 h 1171860"/>
                  <a:gd name="connsiteX9" fmla="*/ 0 w 1398042"/>
                  <a:gd name="connsiteY9" fmla="*/ 1138237 h 1171860"/>
                  <a:gd name="connsiteX10" fmla="*/ 29287 w 1398042"/>
                  <a:gd name="connsiteY10" fmla="*/ 915354 h 1171860"/>
                  <a:gd name="connsiteX11" fmla="*/ 50632 w 1398042"/>
                  <a:gd name="connsiteY11" fmla="*/ 740871 h 1171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xmlns="" id="{E0BAAAA6-FF3A-7BA3-BB5B-2C94EFF93712}"/>
                  </a:ext>
                </a:extLst>
              </p:cNvPr>
              <p:cNvSpPr/>
              <p:nvPr/>
            </p:nvSpPr>
            <p:spPr>
              <a:xfrm>
                <a:off x="10687705" y="2091912"/>
                <a:ext cx="798520" cy="1364801"/>
              </a:xfrm>
              <a:custGeom>
                <a:avLst/>
                <a:gdLst>
                  <a:gd name="connsiteX0" fmla="*/ 0 w 798520"/>
                  <a:gd name="connsiteY0" fmla="*/ 65068 h 1364801"/>
                  <a:gd name="connsiteX1" fmla="*/ 364604 w 798520"/>
                  <a:gd name="connsiteY1" fmla="*/ 47694 h 1364801"/>
                  <a:gd name="connsiteX2" fmla="*/ 614044 w 798520"/>
                  <a:gd name="connsiteY2" fmla="*/ 323443 h 1364801"/>
                  <a:gd name="connsiteX3" fmla="*/ 797959 w 798520"/>
                  <a:gd name="connsiteY3" fmla="*/ 894797 h 1364801"/>
                  <a:gd name="connsiteX4" fmla="*/ 769168 w 798520"/>
                  <a:gd name="connsiteY4" fmla="*/ 1349001 h 1364801"/>
                  <a:gd name="connsiteX5" fmla="*/ 601634 w 798520"/>
                  <a:gd name="connsiteY5" fmla="*/ 740914 h 1364801"/>
                  <a:gd name="connsiteX6" fmla="*/ 369320 w 798520"/>
                  <a:gd name="connsiteY6" fmla="*/ 646598 h 1364801"/>
                  <a:gd name="connsiteX7" fmla="*/ 82402 w 798520"/>
                  <a:gd name="connsiteY7" fmla="*/ 356702 h 1364801"/>
                  <a:gd name="connsiteX8" fmla="*/ 0 w 798520"/>
                  <a:gd name="connsiteY8" fmla="*/ 65068 h 136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xmlns="" id="{881C2303-F2B4-D5F5-451E-1D8515C4437C}"/>
                  </a:ext>
                </a:extLst>
              </p:cNvPr>
              <p:cNvSpPr/>
              <p:nvPr/>
            </p:nvSpPr>
            <p:spPr>
              <a:xfrm>
                <a:off x="9734008" y="2408385"/>
                <a:ext cx="1075313" cy="1458932"/>
              </a:xfrm>
              <a:custGeom>
                <a:avLst/>
                <a:gdLst>
                  <a:gd name="connsiteX0" fmla="*/ 4833 w 1075313"/>
                  <a:gd name="connsiteY0" fmla="*/ 516274 h 1458932"/>
                  <a:gd name="connsiteX1" fmla="*/ 232679 w 1075313"/>
                  <a:gd name="connsiteY1" fmla="*/ 1458933 h 1458932"/>
                  <a:gd name="connsiteX2" fmla="*/ 299196 w 1075313"/>
                  <a:gd name="connsiteY2" fmla="*/ 653776 h 1458932"/>
                  <a:gd name="connsiteX3" fmla="*/ 385321 w 1075313"/>
                  <a:gd name="connsiteY3" fmla="*/ 550525 h 1458932"/>
                  <a:gd name="connsiteX4" fmla="*/ 635506 w 1075313"/>
                  <a:gd name="connsiteY4" fmla="*/ 187907 h 1458932"/>
                  <a:gd name="connsiteX5" fmla="*/ 1075314 w 1075313"/>
                  <a:gd name="connsiteY5" fmla="*/ 44448 h 1458932"/>
                  <a:gd name="connsiteX6" fmla="*/ 630790 w 1075313"/>
                  <a:gd name="connsiteY6" fmla="*/ 5481 h 1458932"/>
                  <a:gd name="connsiteX7" fmla="*/ 4833 w 1075313"/>
                  <a:gd name="connsiteY7" fmla="*/ 516274 h 145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xmlns="" id="{CA7CF71D-EA99-CAF3-7FC5-7E6DD17C667A}"/>
                  </a:ext>
                </a:extLst>
              </p:cNvPr>
              <p:cNvSpPr/>
              <p:nvPr/>
            </p:nvSpPr>
            <p:spPr>
              <a:xfrm>
                <a:off x="11340404" y="2720912"/>
                <a:ext cx="93283" cy="358188"/>
              </a:xfrm>
              <a:custGeom>
                <a:avLst/>
                <a:gdLst>
                  <a:gd name="connsiteX0" fmla="*/ 31088 w 93283"/>
                  <a:gd name="connsiteY0" fmla="*/ 8166 h 358188"/>
                  <a:gd name="connsiteX1" fmla="*/ 8006 w 93283"/>
                  <a:gd name="connsiteY1" fmla="*/ 2209 h 358188"/>
                  <a:gd name="connsiteX2" fmla="*/ 2049 w 93283"/>
                  <a:gd name="connsiteY2" fmla="*/ 25292 h 358188"/>
                  <a:gd name="connsiteX3" fmla="*/ 58887 w 93283"/>
                  <a:gd name="connsiteY3" fmla="*/ 341994 h 358188"/>
                  <a:gd name="connsiteX4" fmla="*/ 92641 w 93283"/>
                  <a:gd name="connsiteY4" fmla="*/ 341994 h 358188"/>
                  <a:gd name="connsiteX5" fmla="*/ 31088 w 93283"/>
                  <a:gd name="connsiteY5" fmla="*/ 8166 h 35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xmlns="" id="{19CB0726-7928-C55A-74DA-6F7C2D92F22D}"/>
                  </a:ext>
                </a:extLst>
              </p:cNvPr>
              <p:cNvSpPr/>
              <p:nvPr/>
            </p:nvSpPr>
            <p:spPr>
              <a:xfrm>
                <a:off x="10891771" y="2271971"/>
                <a:ext cx="259449" cy="202433"/>
              </a:xfrm>
              <a:custGeom>
                <a:avLst/>
                <a:gdLst>
                  <a:gd name="connsiteX0" fmla="*/ 256839 w 259449"/>
                  <a:gd name="connsiteY0" fmla="*/ 177387 h 202433"/>
                  <a:gd name="connsiteX1" fmla="*/ 20801 w 259449"/>
                  <a:gd name="connsiteY1" fmla="*/ 669 h 202433"/>
                  <a:gd name="connsiteX2" fmla="*/ 11867 w 259449"/>
                  <a:gd name="connsiteY2" fmla="*/ 33184 h 202433"/>
                  <a:gd name="connsiteX3" fmla="*/ 227800 w 259449"/>
                  <a:gd name="connsiteY3" fmla="*/ 194513 h 202433"/>
                  <a:gd name="connsiteX4" fmla="*/ 256839 w 259449"/>
                  <a:gd name="connsiteY4" fmla="*/ 177387 h 20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xmlns="" id="{60C95547-B41C-8207-D9F1-04E8E87FC04E}"/>
                  </a:ext>
                </a:extLst>
              </p:cNvPr>
              <p:cNvSpPr/>
              <p:nvPr/>
            </p:nvSpPr>
            <p:spPr>
              <a:xfrm>
                <a:off x="10628716" y="1992570"/>
                <a:ext cx="150160" cy="133636"/>
              </a:xfrm>
              <a:custGeom>
                <a:avLst/>
                <a:gdLst>
                  <a:gd name="connsiteX0" fmla="*/ 118060 w 150160"/>
                  <a:gd name="connsiteY0" fmla="*/ 29886 h 133636"/>
                  <a:gd name="connsiteX1" fmla="*/ 92247 w 150160"/>
                  <a:gd name="connsiteY1" fmla="*/ 98389 h 133636"/>
                  <a:gd name="connsiteX2" fmla="*/ 28212 w 150160"/>
                  <a:gd name="connsiteY2" fmla="*/ 4074 h 133636"/>
                  <a:gd name="connsiteX3" fmla="*/ 5378 w 150160"/>
                  <a:gd name="connsiteY3" fmla="*/ 26908 h 133636"/>
                  <a:gd name="connsiteX4" fmla="*/ 65690 w 150160"/>
                  <a:gd name="connsiteY4" fmla="*/ 122216 h 133636"/>
                  <a:gd name="connsiteX5" fmla="*/ 95722 w 150160"/>
                  <a:gd name="connsiteY5" fmla="*/ 124946 h 133636"/>
                  <a:gd name="connsiteX6" fmla="*/ 120046 w 150160"/>
                  <a:gd name="connsiteY6" fmla="*/ 116011 h 133636"/>
                  <a:gd name="connsiteX7" fmla="*/ 149085 w 150160"/>
                  <a:gd name="connsiteY7" fmla="*/ 38325 h 133636"/>
                  <a:gd name="connsiteX8" fmla="*/ 118060 w 150160"/>
                  <a:gd name="connsiteY8" fmla="*/ 29886 h 13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xmlns="" id="{572DFA14-D8A0-AE24-DB2E-156CA32554FD}"/>
                  </a:ext>
                </a:extLst>
              </p:cNvPr>
              <p:cNvSpPr/>
              <p:nvPr/>
            </p:nvSpPr>
            <p:spPr>
              <a:xfrm>
                <a:off x="9766606" y="2155228"/>
                <a:ext cx="1006303" cy="547190"/>
              </a:xfrm>
              <a:custGeom>
                <a:avLst/>
                <a:gdLst>
                  <a:gd name="connsiteX0" fmla="*/ 994070 w 1006303"/>
                  <a:gd name="connsiteY0" fmla="*/ 66781 h 547190"/>
                  <a:gd name="connsiteX1" fmla="*/ 513805 w 1006303"/>
                  <a:gd name="connsiteY1" fmla="*/ 34515 h 547190"/>
                  <a:gd name="connsiteX2" fmla="*/ 332372 w 1006303"/>
                  <a:gd name="connsiteY2" fmla="*/ 174251 h 547190"/>
                  <a:gd name="connsiteX3" fmla="*/ 198592 w 1006303"/>
                  <a:gd name="connsiteY3" fmla="*/ 357918 h 547190"/>
                  <a:gd name="connsiteX4" fmla="*/ 10954 w 1006303"/>
                  <a:gd name="connsiteY4" fmla="*/ 515028 h 547190"/>
                  <a:gd name="connsiteX5" fmla="*/ 19641 w 1006303"/>
                  <a:gd name="connsiteY5" fmla="*/ 546053 h 547190"/>
                  <a:gd name="connsiteX6" fmla="*/ 323685 w 1006303"/>
                  <a:gd name="connsiteY6" fmla="*/ 237790 h 547190"/>
                  <a:gd name="connsiteX7" fmla="*/ 486503 w 1006303"/>
                  <a:gd name="connsiteY7" fmla="*/ 83162 h 547190"/>
                  <a:gd name="connsiteX8" fmla="*/ 711371 w 1006303"/>
                  <a:gd name="connsiteY8" fmla="*/ 32281 h 547190"/>
                  <a:gd name="connsiteX9" fmla="*/ 985879 w 1006303"/>
                  <a:gd name="connsiteY9" fmla="*/ 98054 h 547190"/>
                  <a:gd name="connsiteX10" fmla="*/ 1005735 w 1006303"/>
                  <a:gd name="connsiteY10" fmla="*/ 86885 h 547190"/>
                  <a:gd name="connsiteX11" fmla="*/ 994070 w 1006303"/>
                  <a:gd name="connsiteY11" fmla="*/ 66781 h 547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xmlns="" id="{6101E66C-C340-82AD-302A-556A35E77343}"/>
                  </a:ext>
                </a:extLst>
              </p:cNvPr>
              <p:cNvSpPr/>
              <p:nvPr/>
            </p:nvSpPr>
            <p:spPr>
              <a:xfrm>
                <a:off x="10490715" y="2296659"/>
                <a:ext cx="304756" cy="62193"/>
              </a:xfrm>
              <a:custGeom>
                <a:avLst/>
                <a:gdLst>
                  <a:gd name="connsiteX0" fmla="*/ 293787 w 304756"/>
                  <a:gd name="connsiteY0" fmla="*/ 22643 h 62193"/>
                  <a:gd name="connsiteX1" fmla="*/ 8359 w 304756"/>
                  <a:gd name="connsiteY1" fmla="*/ 32819 h 62193"/>
                  <a:gd name="connsiteX2" fmla="*/ 24740 w 304756"/>
                  <a:gd name="connsiteY2" fmla="*/ 60618 h 62193"/>
                  <a:gd name="connsiteX3" fmla="*/ 285348 w 304756"/>
                  <a:gd name="connsiteY3" fmla="*/ 53668 h 62193"/>
                  <a:gd name="connsiteX4" fmla="*/ 293787 w 304756"/>
                  <a:gd name="connsiteY4" fmla="*/ 22643 h 6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xmlns="" id="{7BB8BB61-36D6-BDE1-7044-B8DB1B440E1B}"/>
                  </a:ext>
                </a:extLst>
              </p:cNvPr>
              <p:cNvSpPr/>
              <p:nvPr/>
            </p:nvSpPr>
            <p:spPr>
              <a:xfrm>
                <a:off x="9579252" y="2005716"/>
                <a:ext cx="1708636" cy="1925375"/>
              </a:xfrm>
              <a:custGeom>
                <a:avLst/>
                <a:gdLst>
                  <a:gd name="connsiteX0" fmla="*/ 1696932 w 1708636"/>
                  <a:gd name="connsiteY0" fmla="*/ 819912 h 1925375"/>
                  <a:gd name="connsiteX1" fmla="*/ 1314210 w 1708636"/>
                  <a:gd name="connsiteY1" fmla="*/ 569479 h 1925375"/>
                  <a:gd name="connsiteX2" fmla="*/ 1235531 w 1708636"/>
                  <a:gd name="connsiteY2" fmla="*/ 462754 h 1925375"/>
                  <a:gd name="connsiteX3" fmla="*/ 1213193 w 1708636"/>
                  <a:gd name="connsiteY3" fmla="*/ 457045 h 1925375"/>
                  <a:gd name="connsiteX4" fmla="*/ 1202769 w 1708636"/>
                  <a:gd name="connsiteY4" fmla="*/ 446869 h 1925375"/>
                  <a:gd name="connsiteX5" fmla="*/ 831960 w 1708636"/>
                  <a:gd name="connsiteY5" fmla="*/ 543170 h 1925375"/>
                  <a:gd name="connsiteX6" fmla="*/ 574081 w 1708636"/>
                  <a:gd name="connsiteY6" fmla="*/ 896853 h 1925375"/>
                  <a:gd name="connsiteX7" fmla="*/ 397116 w 1708636"/>
                  <a:gd name="connsiteY7" fmla="*/ 1037334 h 1925375"/>
                  <a:gd name="connsiteX8" fmla="*/ 393641 w 1708636"/>
                  <a:gd name="connsiteY8" fmla="*/ 1036838 h 1925375"/>
                  <a:gd name="connsiteX9" fmla="*/ 442784 w 1708636"/>
                  <a:gd name="connsiteY9" fmla="*/ 971561 h 1925375"/>
                  <a:gd name="connsiteX10" fmla="*/ 414986 w 1708636"/>
                  <a:gd name="connsiteY10" fmla="*/ 955180 h 1925375"/>
                  <a:gd name="connsiteX11" fmla="*/ 245962 w 1708636"/>
                  <a:gd name="connsiteY11" fmla="*/ 1124204 h 1925375"/>
                  <a:gd name="connsiteX12" fmla="*/ 181927 w 1708636"/>
                  <a:gd name="connsiteY12" fmla="*/ 1146790 h 1925375"/>
                  <a:gd name="connsiteX13" fmla="*/ 157356 w 1708636"/>
                  <a:gd name="connsiteY13" fmla="*/ 1151009 h 1925375"/>
                  <a:gd name="connsiteX14" fmla="*/ 35242 w 1708636"/>
                  <a:gd name="connsiteY14" fmla="*/ 1139592 h 1925375"/>
                  <a:gd name="connsiteX15" fmla="*/ 93320 w 1708636"/>
                  <a:gd name="connsiteY15" fmla="*/ 773995 h 1925375"/>
                  <a:gd name="connsiteX16" fmla="*/ 197067 w 1708636"/>
                  <a:gd name="connsiteY16" fmla="*/ 433218 h 1925375"/>
                  <a:gd name="connsiteX17" fmla="*/ 686515 w 1708636"/>
                  <a:gd name="connsiteY17" fmla="*/ 51985 h 1925375"/>
                  <a:gd name="connsiteX18" fmla="*/ 1078917 w 1708636"/>
                  <a:gd name="connsiteY18" fmla="*/ 68614 h 1925375"/>
                  <a:gd name="connsiteX19" fmla="*/ 1087853 w 1708636"/>
                  <a:gd name="connsiteY19" fmla="*/ 36100 h 1925375"/>
                  <a:gd name="connsiteX20" fmla="*/ 411759 w 1708636"/>
                  <a:gd name="connsiteY20" fmla="*/ 138110 h 1925375"/>
                  <a:gd name="connsiteX21" fmla="*/ 193096 w 1708636"/>
                  <a:gd name="connsiteY21" fmla="*/ 371168 h 1925375"/>
                  <a:gd name="connsiteX22" fmla="*/ 71230 w 1708636"/>
                  <a:gd name="connsiteY22" fmla="*/ 710208 h 1925375"/>
                  <a:gd name="connsiteX23" fmla="*/ 246 w 1708636"/>
                  <a:gd name="connsiteY23" fmla="*/ 1147038 h 1925375"/>
                  <a:gd name="connsiteX24" fmla="*/ 18116 w 1708636"/>
                  <a:gd name="connsiteY24" fmla="*/ 1168135 h 1925375"/>
                  <a:gd name="connsiteX25" fmla="*/ 159341 w 1708636"/>
                  <a:gd name="connsiteY25" fmla="*/ 1183275 h 1925375"/>
                  <a:gd name="connsiteX26" fmla="*/ 205506 w 1708636"/>
                  <a:gd name="connsiteY26" fmla="*/ 1364460 h 1925375"/>
                  <a:gd name="connsiteX27" fmla="*/ 196819 w 1708636"/>
                  <a:gd name="connsiteY27" fmla="*/ 1364460 h 1925375"/>
                  <a:gd name="connsiteX28" fmla="*/ 78925 w 1708636"/>
                  <a:gd name="connsiteY28" fmla="*/ 1425765 h 1925375"/>
                  <a:gd name="connsiteX29" fmla="*/ 64033 w 1708636"/>
                  <a:gd name="connsiteY29" fmla="*/ 1559048 h 1925375"/>
                  <a:gd name="connsiteX30" fmla="*/ 264577 w 1708636"/>
                  <a:gd name="connsiteY30" fmla="*/ 1741474 h 1925375"/>
                  <a:gd name="connsiteX31" fmla="*/ 335562 w 1708636"/>
                  <a:gd name="connsiteY31" fmla="*/ 1750409 h 1925375"/>
                  <a:gd name="connsiteX32" fmla="*/ 384457 w 1708636"/>
                  <a:gd name="connsiteY32" fmla="*/ 1869545 h 1925375"/>
                  <a:gd name="connsiteX33" fmla="*/ 412256 w 1708636"/>
                  <a:gd name="connsiteY33" fmla="*/ 1853163 h 1925375"/>
                  <a:gd name="connsiteX34" fmla="*/ 400590 w 1708636"/>
                  <a:gd name="connsiteY34" fmla="*/ 1827847 h 1925375"/>
                  <a:gd name="connsiteX35" fmla="*/ 411015 w 1708636"/>
                  <a:gd name="connsiteY35" fmla="*/ 1808984 h 1925375"/>
                  <a:gd name="connsiteX36" fmla="*/ 394137 w 1708636"/>
                  <a:gd name="connsiteY36" fmla="*/ 1744949 h 1925375"/>
                  <a:gd name="connsiteX37" fmla="*/ 430622 w 1708636"/>
                  <a:gd name="connsiteY37" fmla="*/ 1735269 h 1925375"/>
                  <a:gd name="connsiteX38" fmla="*/ 758245 w 1708636"/>
                  <a:gd name="connsiteY38" fmla="*/ 1925141 h 1925375"/>
                  <a:gd name="connsiteX39" fmla="*/ 766932 w 1708636"/>
                  <a:gd name="connsiteY39" fmla="*/ 1894116 h 1925375"/>
                  <a:gd name="connsiteX40" fmla="*/ 447500 w 1708636"/>
                  <a:gd name="connsiteY40" fmla="*/ 1704989 h 1925375"/>
                  <a:gd name="connsiteX41" fmla="*/ 431863 w 1708636"/>
                  <a:gd name="connsiteY41" fmla="*/ 1700770 h 1925375"/>
                  <a:gd name="connsiteX42" fmla="*/ 387684 w 1708636"/>
                  <a:gd name="connsiteY42" fmla="*/ 1713179 h 1925375"/>
                  <a:gd name="connsiteX43" fmla="*/ 398605 w 1708636"/>
                  <a:gd name="connsiteY43" fmla="*/ 1274612 h 1925375"/>
                  <a:gd name="connsiteX44" fmla="*/ 446507 w 1708636"/>
                  <a:gd name="connsiteY44" fmla="*/ 1128423 h 1925375"/>
                  <a:gd name="connsiteX45" fmla="*/ 435338 w 1708636"/>
                  <a:gd name="connsiteY45" fmla="*/ 1108567 h 1925375"/>
                  <a:gd name="connsiteX46" fmla="*/ 415482 w 1708636"/>
                  <a:gd name="connsiteY46" fmla="*/ 1119736 h 1925375"/>
                  <a:gd name="connsiteX47" fmla="*/ 346731 w 1708636"/>
                  <a:gd name="connsiteY47" fmla="*/ 1663043 h 1925375"/>
                  <a:gd name="connsiteX48" fmla="*/ 351447 w 1708636"/>
                  <a:gd name="connsiteY48" fmla="*/ 1693324 h 1925375"/>
                  <a:gd name="connsiteX49" fmla="*/ 307764 w 1708636"/>
                  <a:gd name="connsiteY49" fmla="*/ 1380096 h 1925375"/>
                  <a:gd name="connsiteX50" fmla="*/ 317940 w 1708636"/>
                  <a:gd name="connsiteY50" fmla="*/ 1241353 h 1925375"/>
                  <a:gd name="connsiteX51" fmla="*/ 306771 w 1708636"/>
                  <a:gd name="connsiteY51" fmla="*/ 1221498 h 1925375"/>
                  <a:gd name="connsiteX52" fmla="*/ 286915 w 1708636"/>
                  <a:gd name="connsiteY52" fmla="*/ 1232666 h 1925375"/>
                  <a:gd name="connsiteX53" fmla="*/ 281207 w 1708636"/>
                  <a:gd name="connsiteY53" fmla="*/ 1496998 h 1925375"/>
                  <a:gd name="connsiteX54" fmla="*/ 191855 w 1708636"/>
                  <a:gd name="connsiteY54" fmla="*/ 1177814 h 1925375"/>
                  <a:gd name="connsiteX55" fmla="*/ 259117 w 1708636"/>
                  <a:gd name="connsiteY55" fmla="*/ 1153987 h 1925375"/>
                  <a:gd name="connsiteX56" fmla="*/ 377756 w 1708636"/>
                  <a:gd name="connsiteY56" fmla="*/ 1056693 h 1925375"/>
                  <a:gd name="connsiteX57" fmla="*/ 388925 w 1708636"/>
                  <a:gd name="connsiteY57" fmla="*/ 1068607 h 1925375"/>
                  <a:gd name="connsiteX58" fmla="*/ 564402 w 1708636"/>
                  <a:gd name="connsiteY58" fmla="*/ 972554 h 1925375"/>
                  <a:gd name="connsiteX59" fmla="*/ 680062 w 1708636"/>
                  <a:gd name="connsiteY59" fmla="*/ 784419 h 1925375"/>
                  <a:gd name="connsiteX60" fmla="*/ 978397 w 1708636"/>
                  <a:gd name="connsiteY60" fmla="*/ 491048 h 1925375"/>
                  <a:gd name="connsiteX61" fmla="*/ 1194578 w 1708636"/>
                  <a:gd name="connsiteY61" fmla="*/ 478142 h 1925375"/>
                  <a:gd name="connsiteX62" fmla="*/ 1205499 w 1708636"/>
                  <a:gd name="connsiteY62" fmla="*/ 477894 h 1925375"/>
                  <a:gd name="connsiteX63" fmla="*/ 1206740 w 1708636"/>
                  <a:gd name="connsiteY63" fmla="*/ 480128 h 1925375"/>
                  <a:gd name="connsiteX64" fmla="*/ 1560672 w 1708636"/>
                  <a:gd name="connsiteY64" fmla="*/ 801793 h 1925375"/>
                  <a:gd name="connsiteX65" fmla="*/ 1688245 w 1708636"/>
                  <a:gd name="connsiteY65" fmla="*/ 852674 h 1925375"/>
                  <a:gd name="connsiteX66" fmla="*/ 1696932 w 1708636"/>
                  <a:gd name="connsiteY66" fmla="*/ 819912 h 1925375"/>
                  <a:gd name="connsiteX67" fmla="*/ 295106 w 1708636"/>
                  <a:gd name="connsiteY67" fmla="*/ 1595781 h 1925375"/>
                  <a:gd name="connsiteX68" fmla="*/ 325138 w 1708636"/>
                  <a:gd name="connsiteY68" fmla="*/ 1716654 h 1925375"/>
                  <a:gd name="connsiteX69" fmla="*/ 181431 w 1708636"/>
                  <a:gd name="connsiteY69" fmla="*/ 1665029 h 1925375"/>
                  <a:gd name="connsiteX70" fmla="*/ 105978 w 1708636"/>
                  <a:gd name="connsiteY70" fmla="*/ 1574436 h 1925375"/>
                  <a:gd name="connsiteX71" fmla="*/ 95802 w 1708636"/>
                  <a:gd name="connsiteY71" fmla="*/ 1458527 h 1925375"/>
                  <a:gd name="connsiteX72" fmla="*/ 206002 w 1708636"/>
                  <a:gd name="connsiteY72" fmla="*/ 1394740 h 1925375"/>
                  <a:gd name="connsiteX73" fmla="*/ 213697 w 1708636"/>
                  <a:gd name="connsiteY73" fmla="*/ 1390273 h 1925375"/>
                  <a:gd name="connsiteX74" fmla="*/ 277980 w 1708636"/>
                  <a:gd name="connsiteY74" fmla="*/ 1584860 h 1925375"/>
                  <a:gd name="connsiteX75" fmla="*/ 295106 w 1708636"/>
                  <a:gd name="connsiteY75" fmla="*/ 1595781 h 1925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xmlns="" id="{CF230128-536B-3EB5-5C8D-E78196835A03}"/>
                  </a:ext>
                </a:extLst>
              </p:cNvPr>
              <p:cNvSpPr/>
              <p:nvPr/>
            </p:nvSpPr>
            <p:spPr>
              <a:xfrm>
                <a:off x="10397809" y="3928658"/>
                <a:ext cx="30528" cy="204136"/>
              </a:xfrm>
              <a:custGeom>
                <a:avLst/>
                <a:gdLst>
                  <a:gd name="connsiteX0" fmla="*/ 0 w 30528"/>
                  <a:gd name="connsiteY0" fmla="*/ 14609 h 204136"/>
                  <a:gd name="connsiteX1" fmla="*/ 0 w 30528"/>
                  <a:gd name="connsiteY1" fmla="*/ 187604 h 204136"/>
                  <a:gd name="connsiteX2" fmla="*/ 30528 w 30528"/>
                  <a:gd name="connsiteY2" fmla="*/ 189341 h 204136"/>
                  <a:gd name="connsiteX3" fmla="*/ 30528 w 30528"/>
                  <a:gd name="connsiteY3" fmla="*/ 16347 h 204136"/>
                  <a:gd name="connsiteX4" fmla="*/ 0 w 30528"/>
                  <a:gd name="connsiteY4" fmla="*/ 14609 h 20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xmlns="" id="{33F73C96-6C5E-CFCB-8670-35AE20F8567F}"/>
                  </a:ext>
                </a:extLst>
              </p:cNvPr>
              <p:cNvSpPr/>
              <p:nvPr/>
            </p:nvSpPr>
            <p:spPr>
              <a:xfrm>
                <a:off x="10398608" y="4137575"/>
                <a:ext cx="523644" cy="1045101"/>
              </a:xfrm>
              <a:custGeom>
                <a:avLst/>
                <a:gdLst>
                  <a:gd name="connsiteX0" fmla="*/ 490882 w 523644"/>
                  <a:gd name="connsiteY0" fmla="*/ 15668 h 1045101"/>
                  <a:gd name="connsiteX1" fmla="*/ 490385 w 523644"/>
                  <a:gd name="connsiteY1" fmla="*/ 45948 h 1045101"/>
                  <a:gd name="connsiteX2" fmla="*/ 487407 w 523644"/>
                  <a:gd name="connsiteY2" fmla="*/ 54387 h 1045101"/>
                  <a:gd name="connsiteX3" fmla="*/ 334765 w 523644"/>
                  <a:gd name="connsiteY3" fmla="*/ 243514 h 1045101"/>
                  <a:gd name="connsiteX4" fmla="*/ 92523 w 523644"/>
                  <a:gd name="connsiteY4" fmla="*/ 167069 h 1045101"/>
                  <a:gd name="connsiteX5" fmla="*/ 40153 w 523644"/>
                  <a:gd name="connsiteY5" fmla="*/ 44955 h 1045101"/>
                  <a:gd name="connsiteX6" fmla="*/ 8632 w 523644"/>
                  <a:gd name="connsiteY6" fmla="*/ 28326 h 1045101"/>
                  <a:gd name="connsiteX7" fmla="*/ 16326 w 523644"/>
                  <a:gd name="connsiteY7" fmla="*/ 700200 h 1045101"/>
                  <a:gd name="connsiteX8" fmla="*/ 51570 w 523644"/>
                  <a:gd name="connsiteY8" fmla="*/ 865749 h 1045101"/>
                  <a:gd name="connsiteX9" fmla="*/ 105677 w 523644"/>
                  <a:gd name="connsiteY9" fmla="*/ 983643 h 1045101"/>
                  <a:gd name="connsiteX10" fmla="*/ 215629 w 523644"/>
                  <a:gd name="connsiteY10" fmla="*/ 1044948 h 1045101"/>
                  <a:gd name="connsiteX11" fmla="*/ 342956 w 523644"/>
                  <a:gd name="connsiteY11" fmla="*/ 993075 h 1045101"/>
                  <a:gd name="connsiteX12" fmla="*/ 484925 w 523644"/>
                  <a:gd name="connsiteY12" fmla="*/ 677614 h 1045101"/>
                  <a:gd name="connsiteX13" fmla="*/ 457127 w 523644"/>
                  <a:gd name="connsiteY13" fmla="*/ 661233 h 1045101"/>
                  <a:gd name="connsiteX14" fmla="*/ 348664 w 523644"/>
                  <a:gd name="connsiteY14" fmla="*/ 935989 h 1045101"/>
                  <a:gd name="connsiteX15" fmla="*/ 239456 w 523644"/>
                  <a:gd name="connsiteY15" fmla="*/ 1011193 h 1045101"/>
                  <a:gd name="connsiteX16" fmla="*/ 135461 w 523644"/>
                  <a:gd name="connsiteY16" fmla="*/ 969248 h 1045101"/>
                  <a:gd name="connsiteX17" fmla="*/ 83588 w 523644"/>
                  <a:gd name="connsiteY17" fmla="*/ 859295 h 1045101"/>
                  <a:gd name="connsiteX18" fmla="*/ 49833 w 523644"/>
                  <a:gd name="connsiteY18" fmla="*/ 705164 h 1045101"/>
                  <a:gd name="connsiteX19" fmla="*/ 30473 w 523644"/>
                  <a:gd name="connsiteY19" fmla="*/ 384987 h 1045101"/>
                  <a:gd name="connsiteX20" fmla="*/ 42138 w 523644"/>
                  <a:gd name="connsiteY20" fmla="*/ 144979 h 1045101"/>
                  <a:gd name="connsiteX21" fmla="*/ 171698 w 523644"/>
                  <a:gd name="connsiteY21" fmla="*/ 266597 h 1045101"/>
                  <a:gd name="connsiteX22" fmla="*/ 453652 w 523644"/>
                  <a:gd name="connsiteY22" fmla="*/ 203802 h 1045101"/>
                  <a:gd name="connsiteX23" fmla="*/ 489144 w 523644"/>
                  <a:gd name="connsiteY23" fmla="*/ 153914 h 1045101"/>
                  <a:gd name="connsiteX24" fmla="*/ 482939 w 523644"/>
                  <a:gd name="connsiteY24" fmla="*/ 564932 h 1045101"/>
                  <a:gd name="connsiteX25" fmla="*/ 515205 w 523644"/>
                  <a:gd name="connsiteY25" fmla="*/ 564932 h 1045101"/>
                  <a:gd name="connsiteX26" fmla="*/ 523644 w 523644"/>
                  <a:gd name="connsiteY26" fmla="*/ 15419 h 1045101"/>
                  <a:gd name="connsiteX27" fmla="*/ 490882 w 523644"/>
                  <a:gd name="connsiteY27" fmla="*/ 15668 h 1045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" name="Graphic 4">
                <a:extLst>
                  <a:ext uri="{FF2B5EF4-FFF2-40B4-BE49-F238E27FC236}">
                    <a16:creationId xmlns:a16="http://schemas.microsoft.com/office/drawing/2014/main" xmlns="" id="{22394828-9D33-D464-AA22-F4CF274AE5D9}"/>
                  </a:ext>
                </a:extLst>
              </p:cNvPr>
              <p:cNvGrpSpPr/>
              <p:nvPr/>
            </p:nvGrpSpPr>
            <p:grpSpPr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xmlns="" id="{447D37DB-7008-8ED1-1EC6-5E66513698B6}"/>
                    </a:ext>
                  </a:extLst>
                </p:cNvPr>
                <p:cNvSpPr/>
                <p:nvPr/>
              </p:nvSpPr>
              <p:spPr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connsiteX0" fmla="*/ 0 w 689980"/>
                    <a:gd name="connsiteY0" fmla="*/ 0 h 862723"/>
                    <a:gd name="connsiteX1" fmla="*/ 689980 w 689980"/>
                    <a:gd name="connsiteY1" fmla="*/ 0 h 862723"/>
                    <a:gd name="connsiteX2" fmla="*/ 689980 w 689980"/>
                    <a:gd name="connsiteY2" fmla="*/ 862723 h 862723"/>
                    <a:gd name="connsiteX3" fmla="*/ 0 w 689980"/>
                    <a:gd name="connsiteY3" fmla="*/ 862723 h 862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xmlns="" id="{74DF647F-5F63-2621-4F5F-7E04D6E5EEDA}"/>
                    </a:ext>
                  </a:extLst>
                </p:cNvPr>
                <p:cNvSpPr/>
                <p:nvPr/>
              </p:nvSpPr>
              <p:spPr>
                <a:xfrm>
                  <a:off x="10959483" y="4436934"/>
                  <a:ext cx="440055" cy="832955"/>
                </a:xfrm>
                <a:custGeom>
                  <a:avLst/>
                  <a:gdLst>
                    <a:gd name="connsiteX0" fmla="*/ 0 w 440055"/>
                    <a:gd name="connsiteY0" fmla="*/ 83147 h 832955"/>
                    <a:gd name="connsiteX1" fmla="*/ 18615 w 440055"/>
                    <a:gd name="connsiteY1" fmla="*/ 0 h 832955"/>
                    <a:gd name="connsiteX2" fmla="*/ 440056 w 440055"/>
                    <a:gd name="connsiteY2" fmla="*/ 735165 h 832955"/>
                    <a:gd name="connsiteX3" fmla="*/ 426653 w 440055"/>
                    <a:gd name="connsiteY3" fmla="*/ 832955 h 832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xmlns="" id="{2F37D06A-6FF8-62CB-59ED-AD869A588FBF}"/>
                    </a:ext>
                  </a:extLst>
                </p:cNvPr>
                <p:cNvSpPr/>
                <p:nvPr/>
              </p:nvSpPr>
              <p:spPr>
                <a:xfrm>
                  <a:off x="10360082" y="4436934"/>
                  <a:ext cx="618015" cy="424419"/>
                </a:xfrm>
                <a:custGeom>
                  <a:avLst/>
                  <a:gdLst>
                    <a:gd name="connsiteX0" fmla="*/ 618015 w 618015"/>
                    <a:gd name="connsiteY0" fmla="*/ 0 h 424419"/>
                    <a:gd name="connsiteX1" fmla="*/ 29784 w 618015"/>
                    <a:gd name="connsiteY1" fmla="*/ 329608 h 424419"/>
                    <a:gd name="connsiteX2" fmla="*/ 0 w 618015"/>
                    <a:gd name="connsiteY2" fmla="*/ 424420 h 424419"/>
                    <a:gd name="connsiteX3" fmla="*/ 599400 w 618015"/>
                    <a:gd name="connsiteY3" fmla="*/ 83147 h 424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xmlns="" id="{E3C3C433-312F-7EAD-455E-66247DB61C4A}"/>
                  </a:ext>
                </a:extLst>
              </p:cNvPr>
              <p:cNvSpPr/>
              <p:nvPr/>
            </p:nvSpPr>
            <p:spPr>
              <a:xfrm>
                <a:off x="10970476" y="4119494"/>
                <a:ext cx="731067" cy="1007824"/>
              </a:xfrm>
              <a:custGeom>
                <a:avLst/>
                <a:gdLst>
                  <a:gd name="connsiteX0" fmla="*/ 1913 w 731067"/>
                  <a:gd name="connsiteY0" fmla="*/ 23076 h 1007824"/>
                  <a:gd name="connsiteX1" fmla="*/ 350880 w 731067"/>
                  <a:gd name="connsiteY1" fmla="*/ 141467 h 1007824"/>
                  <a:gd name="connsiteX2" fmla="*/ 728887 w 731067"/>
                  <a:gd name="connsiteY2" fmla="*/ 901452 h 1007824"/>
                  <a:gd name="connsiteX3" fmla="*/ 399031 w 731067"/>
                  <a:gd name="connsiteY3" fmla="*/ 919570 h 1007824"/>
                  <a:gd name="connsiteX4" fmla="*/ 94242 w 731067"/>
                  <a:gd name="connsiteY4" fmla="*/ 449233 h 1007824"/>
                  <a:gd name="connsiteX5" fmla="*/ 1913 w 731067"/>
                  <a:gd name="connsiteY5" fmla="*/ 23076 h 1007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5" name="Graphic 4">
                <a:extLst>
                  <a:ext uri="{FF2B5EF4-FFF2-40B4-BE49-F238E27FC236}">
                    <a16:creationId xmlns:a16="http://schemas.microsoft.com/office/drawing/2014/main" xmlns="" id="{4CC683F2-366B-7105-F994-34BCBAC3AC3C}"/>
                  </a:ext>
                </a:extLst>
              </p:cNvPr>
              <p:cNvGrpSpPr/>
              <p:nvPr/>
            </p:nvGrpSpPr>
            <p:grpSpPr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26" name="Graphic 4">
                  <a:extLst>
                    <a:ext uri="{FF2B5EF4-FFF2-40B4-BE49-F238E27FC236}">
                      <a16:creationId xmlns:a16="http://schemas.microsoft.com/office/drawing/2014/main" xmlns="" id="{AD205514-8CDB-025B-6309-00A0DFA76848}"/>
                    </a:ext>
                  </a:extLst>
                </p:cNvPr>
                <p:cNvGrpSpPr/>
                <p:nvPr/>
              </p:nvGrpSpPr>
              <p:grpSpPr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149" name="Freeform: Shape 148">
                    <a:extLst>
                      <a:ext uri="{FF2B5EF4-FFF2-40B4-BE49-F238E27FC236}">
                        <a16:creationId xmlns:a16="http://schemas.microsoft.com/office/drawing/2014/main" xmlns="" id="{6AA22D8E-1E69-40D4-463B-5D8F1FDA3F6D}"/>
                      </a:ext>
                    </a:extLst>
                  </p:cNvPr>
                  <p:cNvSpPr/>
                  <p:nvPr/>
                </p:nvSpPr>
                <p:spPr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connsiteX0" fmla="*/ 439033 w 475876"/>
                      <a:gd name="connsiteY0" fmla="*/ 142597 h 444521"/>
                      <a:gd name="connsiteX1" fmla="*/ 344966 w 475876"/>
                      <a:gd name="connsiteY1" fmla="*/ 80547 h 444521"/>
                      <a:gd name="connsiteX2" fmla="*/ 283412 w 475876"/>
                      <a:gd name="connsiteY2" fmla="*/ 45799 h 444521"/>
                      <a:gd name="connsiteX3" fmla="*/ 253381 w 475876"/>
                      <a:gd name="connsiteY3" fmla="*/ 25199 h 444521"/>
                      <a:gd name="connsiteX4" fmla="*/ 224837 w 475876"/>
                      <a:gd name="connsiteY4" fmla="*/ 5591 h 444521"/>
                      <a:gd name="connsiteX5" fmla="*/ 193564 w 475876"/>
                      <a:gd name="connsiteY5" fmla="*/ 1620 h 444521"/>
                      <a:gd name="connsiteX6" fmla="*/ 172964 w 475876"/>
                      <a:gd name="connsiteY6" fmla="*/ 22469 h 444521"/>
                      <a:gd name="connsiteX7" fmla="*/ 194557 w 475876"/>
                      <a:gd name="connsiteY7" fmla="*/ 85015 h 444521"/>
                      <a:gd name="connsiteX8" fmla="*/ 212427 w 475876"/>
                      <a:gd name="connsiteY8" fmla="*/ 133910 h 444521"/>
                      <a:gd name="connsiteX9" fmla="*/ 172468 w 475876"/>
                      <a:gd name="connsiteY9" fmla="*/ 167168 h 444521"/>
                      <a:gd name="connsiteX10" fmla="*/ 42908 w 475876"/>
                      <a:gd name="connsiteY10" fmla="*/ 230707 h 444521"/>
                      <a:gd name="connsiteX11" fmla="*/ 5926 w 475876"/>
                      <a:gd name="connsiteY11" fmla="*/ 259250 h 444521"/>
                      <a:gd name="connsiteX12" fmla="*/ 3196 w 475876"/>
                      <a:gd name="connsiteY12" fmla="*/ 295735 h 444521"/>
                      <a:gd name="connsiteX13" fmla="*/ 25286 w 475876"/>
                      <a:gd name="connsiteY13" fmla="*/ 321300 h 444521"/>
                      <a:gd name="connsiteX14" fmla="*/ 18584 w 475876"/>
                      <a:gd name="connsiteY14" fmla="*/ 339418 h 444521"/>
                      <a:gd name="connsiteX15" fmla="*/ 44645 w 475876"/>
                      <a:gd name="connsiteY15" fmla="*/ 369699 h 444521"/>
                      <a:gd name="connsiteX16" fmla="*/ 92299 w 475876"/>
                      <a:gd name="connsiteY16" fmla="*/ 367465 h 444521"/>
                      <a:gd name="connsiteX17" fmla="*/ 88080 w 475876"/>
                      <a:gd name="connsiteY17" fmla="*/ 391292 h 444521"/>
                      <a:gd name="connsiteX18" fmla="*/ 133749 w 475876"/>
                      <a:gd name="connsiteY18" fmla="*/ 409162 h 444521"/>
                      <a:gd name="connsiteX19" fmla="*/ 150130 w 475876"/>
                      <a:gd name="connsiteY19" fmla="*/ 403702 h 444521"/>
                      <a:gd name="connsiteX20" fmla="*/ 137968 w 475876"/>
                      <a:gd name="connsiteY20" fmla="*/ 424551 h 444521"/>
                      <a:gd name="connsiteX21" fmla="*/ 143180 w 475876"/>
                      <a:gd name="connsiteY21" fmla="*/ 439194 h 444521"/>
                      <a:gd name="connsiteX22" fmla="*/ 200514 w 475876"/>
                      <a:gd name="connsiteY22" fmla="*/ 435223 h 444521"/>
                      <a:gd name="connsiteX23" fmla="*/ 271499 w 475876"/>
                      <a:gd name="connsiteY23" fmla="*/ 408666 h 444521"/>
                      <a:gd name="connsiteX24" fmla="*/ 414461 w 475876"/>
                      <a:gd name="connsiteY24" fmla="*/ 355055 h 444521"/>
                      <a:gd name="connsiteX25" fmla="*/ 466335 w 475876"/>
                      <a:gd name="connsiteY25" fmla="*/ 318073 h 444521"/>
                      <a:gd name="connsiteX26" fmla="*/ 475519 w 475876"/>
                      <a:gd name="connsiteY26" fmla="*/ 266944 h 444521"/>
                      <a:gd name="connsiteX27" fmla="*/ 464597 w 475876"/>
                      <a:gd name="connsiteY27" fmla="*/ 211100 h 444521"/>
                      <a:gd name="connsiteX28" fmla="*/ 439033 w 475876"/>
                      <a:gd name="connsiteY28" fmla="*/ 142597 h 4445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Freeform: Shape 149">
                    <a:extLst>
                      <a:ext uri="{FF2B5EF4-FFF2-40B4-BE49-F238E27FC236}">
                        <a16:creationId xmlns:a16="http://schemas.microsoft.com/office/drawing/2014/main" xmlns="" id="{48804C34-E4C7-14F5-60D4-F0FCE4EA332E}"/>
                      </a:ext>
                    </a:extLst>
                  </p:cNvPr>
                  <p:cNvSpPr/>
                  <p:nvPr/>
                </p:nvSpPr>
                <p:spPr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connsiteX0" fmla="*/ 514949 w 515768"/>
                      <a:gd name="connsiteY0" fmla="*/ 256315 h 574697"/>
                      <a:gd name="connsiteX1" fmla="*/ 467543 w 515768"/>
                      <a:gd name="connsiteY1" fmla="*/ 128740 h 574697"/>
                      <a:gd name="connsiteX2" fmla="*/ 452155 w 515768"/>
                      <a:gd name="connsiteY2" fmla="*/ 126010 h 574697"/>
                      <a:gd name="connsiteX3" fmla="*/ 449425 w 515768"/>
                      <a:gd name="connsiteY3" fmla="*/ 141399 h 574697"/>
                      <a:gd name="connsiteX4" fmla="*/ 489881 w 515768"/>
                      <a:gd name="connsiteY4" fmla="*/ 237948 h 574697"/>
                      <a:gd name="connsiteX5" fmla="*/ 492860 w 515768"/>
                      <a:gd name="connsiteY5" fmla="*/ 289077 h 574697"/>
                      <a:gd name="connsiteX6" fmla="*/ 475486 w 515768"/>
                      <a:gd name="connsiteY6" fmla="*/ 330278 h 574697"/>
                      <a:gd name="connsiteX7" fmla="*/ 452899 w 515768"/>
                      <a:gd name="connsiteY7" fmla="*/ 343432 h 574697"/>
                      <a:gd name="connsiteX8" fmla="*/ 425101 w 515768"/>
                      <a:gd name="connsiteY8" fmla="*/ 355594 h 574697"/>
                      <a:gd name="connsiteX9" fmla="*/ 368512 w 515768"/>
                      <a:gd name="connsiteY9" fmla="*/ 378925 h 574697"/>
                      <a:gd name="connsiteX10" fmla="*/ 254340 w 515768"/>
                      <a:gd name="connsiteY10" fmla="*/ 420126 h 574697"/>
                      <a:gd name="connsiteX11" fmla="*/ 222074 w 515768"/>
                      <a:gd name="connsiteY11" fmla="*/ 430302 h 574697"/>
                      <a:gd name="connsiteX12" fmla="*/ 191546 w 515768"/>
                      <a:gd name="connsiteY12" fmla="*/ 439237 h 574697"/>
                      <a:gd name="connsiteX13" fmla="*/ 173428 w 515768"/>
                      <a:gd name="connsiteY13" fmla="*/ 435762 h 574697"/>
                      <a:gd name="connsiteX14" fmla="*/ 183107 w 515768"/>
                      <a:gd name="connsiteY14" fmla="*/ 419381 h 574697"/>
                      <a:gd name="connsiteX15" fmla="*/ 193035 w 515768"/>
                      <a:gd name="connsiteY15" fmla="*/ 416651 h 574697"/>
                      <a:gd name="connsiteX16" fmla="*/ 256078 w 515768"/>
                      <a:gd name="connsiteY16" fmla="*/ 397540 h 574697"/>
                      <a:gd name="connsiteX17" fmla="*/ 326566 w 515768"/>
                      <a:gd name="connsiteY17" fmla="*/ 372968 h 574697"/>
                      <a:gd name="connsiteX18" fmla="*/ 319120 w 515768"/>
                      <a:gd name="connsiteY18" fmla="*/ 352119 h 574697"/>
                      <a:gd name="connsiteX19" fmla="*/ 211898 w 515768"/>
                      <a:gd name="connsiteY19" fmla="*/ 388108 h 574697"/>
                      <a:gd name="connsiteX20" fmla="*/ 178888 w 515768"/>
                      <a:gd name="connsiteY20" fmla="*/ 397540 h 574697"/>
                      <a:gd name="connsiteX21" fmla="*/ 172683 w 515768"/>
                      <a:gd name="connsiteY21" fmla="*/ 399277 h 574697"/>
                      <a:gd name="connsiteX22" fmla="*/ 158039 w 515768"/>
                      <a:gd name="connsiteY22" fmla="*/ 403248 h 574697"/>
                      <a:gd name="connsiteX23" fmla="*/ 120065 w 515768"/>
                      <a:gd name="connsiteY23" fmla="*/ 400022 h 574697"/>
                      <a:gd name="connsiteX24" fmla="*/ 121802 w 515768"/>
                      <a:gd name="connsiteY24" fmla="*/ 388108 h 574697"/>
                      <a:gd name="connsiteX25" fmla="*/ 135205 w 515768"/>
                      <a:gd name="connsiteY25" fmla="*/ 376195 h 574697"/>
                      <a:gd name="connsiteX26" fmla="*/ 180377 w 515768"/>
                      <a:gd name="connsiteY26" fmla="*/ 359814 h 574697"/>
                      <a:gd name="connsiteX27" fmla="*/ 317631 w 515768"/>
                      <a:gd name="connsiteY27" fmla="*/ 310174 h 574697"/>
                      <a:gd name="connsiteX28" fmla="*/ 310185 w 515768"/>
                      <a:gd name="connsiteY28" fmla="*/ 289325 h 574697"/>
                      <a:gd name="connsiteX29" fmla="*/ 197006 w 515768"/>
                      <a:gd name="connsiteY29" fmla="*/ 330278 h 574697"/>
                      <a:gd name="connsiteX30" fmla="*/ 140914 w 515768"/>
                      <a:gd name="connsiteY30" fmla="*/ 350630 h 574697"/>
                      <a:gd name="connsiteX31" fmla="*/ 128752 w 515768"/>
                      <a:gd name="connsiteY31" fmla="*/ 355098 h 574697"/>
                      <a:gd name="connsiteX32" fmla="*/ 125773 w 515768"/>
                      <a:gd name="connsiteY32" fmla="*/ 356339 h 574697"/>
                      <a:gd name="connsiteX33" fmla="*/ 85069 w 515768"/>
                      <a:gd name="connsiteY33" fmla="*/ 370982 h 574697"/>
                      <a:gd name="connsiteX34" fmla="*/ 44861 w 515768"/>
                      <a:gd name="connsiteY34" fmla="*/ 367756 h 574697"/>
                      <a:gd name="connsiteX35" fmla="*/ 50569 w 515768"/>
                      <a:gd name="connsiteY35" fmla="*/ 336235 h 574697"/>
                      <a:gd name="connsiteX36" fmla="*/ 98968 w 515768"/>
                      <a:gd name="connsiteY36" fmla="*/ 315138 h 574697"/>
                      <a:gd name="connsiteX37" fmla="*/ 153323 w 515768"/>
                      <a:gd name="connsiteY37" fmla="*/ 294537 h 574697"/>
                      <a:gd name="connsiteX38" fmla="*/ 272459 w 515768"/>
                      <a:gd name="connsiteY38" fmla="*/ 234970 h 574697"/>
                      <a:gd name="connsiteX39" fmla="*/ 275189 w 515768"/>
                      <a:gd name="connsiteY39" fmla="*/ 219581 h 574697"/>
                      <a:gd name="connsiteX40" fmla="*/ 259801 w 515768"/>
                      <a:gd name="connsiteY40" fmla="*/ 216851 h 574697"/>
                      <a:gd name="connsiteX41" fmla="*/ 146870 w 515768"/>
                      <a:gd name="connsiteY41" fmla="*/ 273192 h 574697"/>
                      <a:gd name="connsiteX42" fmla="*/ 88544 w 515768"/>
                      <a:gd name="connsiteY42" fmla="*/ 295282 h 574697"/>
                      <a:gd name="connsiteX43" fmla="*/ 34933 w 515768"/>
                      <a:gd name="connsiteY43" fmla="*/ 320846 h 574697"/>
                      <a:gd name="connsiteX44" fmla="*/ 23019 w 515768"/>
                      <a:gd name="connsiteY44" fmla="*/ 305458 h 574697"/>
                      <a:gd name="connsiteX45" fmla="*/ 25005 w 515768"/>
                      <a:gd name="connsiteY45" fmla="*/ 283368 h 574697"/>
                      <a:gd name="connsiteX46" fmla="*/ 75389 w 515768"/>
                      <a:gd name="connsiteY46" fmla="*/ 244649 h 574697"/>
                      <a:gd name="connsiteX47" fmla="*/ 150097 w 515768"/>
                      <a:gd name="connsiteY47" fmla="*/ 208909 h 574697"/>
                      <a:gd name="connsiteX48" fmla="*/ 188319 w 515768"/>
                      <a:gd name="connsiteY48" fmla="*/ 190542 h 574697"/>
                      <a:gd name="connsiteX49" fmla="*/ 218848 w 515768"/>
                      <a:gd name="connsiteY49" fmla="*/ 172920 h 574697"/>
                      <a:gd name="connsiteX50" fmla="*/ 240193 w 515768"/>
                      <a:gd name="connsiteY50" fmla="*/ 108140 h 574697"/>
                      <a:gd name="connsiteX51" fmla="*/ 202219 w 515768"/>
                      <a:gd name="connsiteY51" fmla="*/ 49069 h 574697"/>
                      <a:gd name="connsiteX52" fmla="*/ 208920 w 515768"/>
                      <a:gd name="connsiteY52" fmla="*/ 26731 h 574697"/>
                      <a:gd name="connsiteX53" fmla="*/ 236222 w 515768"/>
                      <a:gd name="connsiteY53" fmla="*/ 23256 h 574697"/>
                      <a:gd name="connsiteX54" fmla="*/ 293060 w 515768"/>
                      <a:gd name="connsiteY54" fmla="*/ 55026 h 574697"/>
                      <a:gd name="connsiteX55" fmla="*/ 423364 w 515768"/>
                      <a:gd name="connsiteY55" fmla="*/ 117572 h 574697"/>
                      <a:gd name="connsiteX56" fmla="*/ 436270 w 515768"/>
                      <a:gd name="connsiteY56" fmla="*/ 108885 h 574697"/>
                      <a:gd name="connsiteX57" fmla="*/ 427583 w 515768"/>
                      <a:gd name="connsiteY57" fmla="*/ 95978 h 574697"/>
                      <a:gd name="connsiteX58" fmla="*/ 308696 w 515768"/>
                      <a:gd name="connsiteY58" fmla="*/ 39141 h 574697"/>
                      <a:gd name="connsiteX59" fmla="*/ 245405 w 515768"/>
                      <a:gd name="connsiteY59" fmla="*/ 3152 h 574697"/>
                      <a:gd name="connsiteX60" fmla="*/ 183107 w 515768"/>
                      <a:gd name="connsiteY60" fmla="*/ 26483 h 574697"/>
                      <a:gd name="connsiteX61" fmla="*/ 201226 w 515768"/>
                      <a:gd name="connsiteY61" fmla="*/ 95234 h 574697"/>
                      <a:gd name="connsiteX62" fmla="*/ 213884 w 515768"/>
                      <a:gd name="connsiteY62" fmla="*/ 109877 h 574697"/>
                      <a:gd name="connsiteX63" fmla="*/ 223812 w 515768"/>
                      <a:gd name="connsiteY63" fmla="*/ 126010 h 574697"/>
                      <a:gd name="connsiteX64" fmla="*/ 210161 w 515768"/>
                      <a:gd name="connsiteY64" fmla="*/ 151327 h 574697"/>
                      <a:gd name="connsiteX65" fmla="*/ 179136 w 515768"/>
                      <a:gd name="connsiteY65" fmla="*/ 170438 h 574697"/>
                      <a:gd name="connsiteX66" fmla="*/ 140665 w 515768"/>
                      <a:gd name="connsiteY66" fmla="*/ 189053 h 574697"/>
                      <a:gd name="connsiteX67" fmla="*/ 61242 w 515768"/>
                      <a:gd name="connsiteY67" fmla="*/ 227027 h 574697"/>
                      <a:gd name="connsiteX68" fmla="*/ 2170 w 515768"/>
                      <a:gd name="connsiteY68" fmla="*/ 281631 h 574697"/>
                      <a:gd name="connsiteX69" fmla="*/ 22026 w 515768"/>
                      <a:gd name="connsiteY69" fmla="*/ 338965 h 574697"/>
                      <a:gd name="connsiteX70" fmla="*/ 20289 w 515768"/>
                      <a:gd name="connsiteY70" fmla="*/ 369245 h 574697"/>
                      <a:gd name="connsiteX71" fmla="*/ 59753 w 515768"/>
                      <a:gd name="connsiteY71" fmla="*/ 396547 h 574697"/>
                      <a:gd name="connsiteX72" fmla="*/ 97479 w 515768"/>
                      <a:gd name="connsiteY72" fmla="*/ 390094 h 574697"/>
                      <a:gd name="connsiteX73" fmla="*/ 96982 w 515768"/>
                      <a:gd name="connsiteY73" fmla="*/ 392576 h 574697"/>
                      <a:gd name="connsiteX74" fmla="*/ 130489 w 515768"/>
                      <a:gd name="connsiteY74" fmla="*/ 429309 h 574697"/>
                      <a:gd name="connsiteX75" fmla="*/ 151834 w 515768"/>
                      <a:gd name="connsiteY75" fmla="*/ 427820 h 574697"/>
                      <a:gd name="connsiteX76" fmla="*/ 156550 w 515768"/>
                      <a:gd name="connsiteY76" fmla="*/ 451151 h 574697"/>
                      <a:gd name="connsiteX77" fmla="*/ 216862 w 515768"/>
                      <a:gd name="connsiteY77" fmla="*/ 455370 h 574697"/>
                      <a:gd name="connsiteX78" fmla="*/ 273204 w 515768"/>
                      <a:gd name="connsiteY78" fmla="*/ 437500 h 574697"/>
                      <a:gd name="connsiteX79" fmla="*/ 337983 w 515768"/>
                      <a:gd name="connsiteY79" fmla="*/ 567556 h 574697"/>
                      <a:gd name="connsiteX80" fmla="*/ 365782 w 515768"/>
                      <a:gd name="connsiteY80" fmla="*/ 551175 h 574697"/>
                      <a:gd name="connsiteX81" fmla="*/ 303484 w 515768"/>
                      <a:gd name="connsiteY81" fmla="*/ 427075 h 574697"/>
                      <a:gd name="connsiteX82" fmla="*/ 345181 w 515768"/>
                      <a:gd name="connsiteY82" fmla="*/ 411935 h 574697"/>
                      <a:gd name="connsiteX83" fmla="*/ 409217 w 515768"/>
                      <a:gd name="connsiteY83" fmla="*/ 386619 h 574697"/>
                      <a:gd name="connsiteX84" fmla="*/ 470769 w 515768"/>
                      <a:gd name="connsiteY84" fmla="*/ 359565 h 574697"/>
                      <a:gd name="connsiteX85" fmla="*/ 496334 w 515768"/>
                      <a:gd name="connsiteY85" fmla="*/ 340950 h 574697"/>
                      <a:gd name="connsiteX86" fmla="*/ 509985 w 515768"/>
                      <a:gd name="connsiteY86" fmla="*/ 315386 h 574697"/>
                      <a:gd name="connsiteX87" fmla="*/ 514949 w 515768"/>
                      <a:gd name="connsiteY87" fmla="*/ 256315 h 5746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</a:cxnLst>
                    <a:rect l="l" t="t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 w="247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xmlns="" id="{4D9B115F-14EA-253F-8E67-A444F48B7B30}"/>
                    </a:ext>
                  </a:extLst>
                </p:cNvPr>
                <p:cNvSpPr/>
                <p:nvPr/>
              </p:nvSpPr>
              <p:spPr>
                <a:xfrm>
                  <a:off x="10829178" y="4902574"/>
                  <a:ext cx="880966" cy="532863"/>
                </a:xfrm>
                <a:custGeom>
                  <a:avLst/>
                  <a:gdLst>
                    <a:gd name="connsiteX0" fmla="*/ 856037 w 880966"/>
                    <a:gd name="connsiteY0" fmla="*/ 75930 h 532863"/>
                    <a:gd name="connsiteX1" fmla="*/ 832955 w 880966"/>
                    <a:gd name="connsiteY1" fmla="*/ 297323 h 532863"/>
                    <a:gd name="connsiteX2" fmla="*/ 78679 w 880966"/>
                    <a:gd name="connsiteY2" fmla="*/ 532864 h 532863"/>
                    <a:gd name="connsiteX3" fmla="*/ 0 w 880966"/>
                    <a:gd name="connsiteY3" fmla="*/ 191590 h 532863"/>
                    <a:gd name="connsiteX4" fmla="*/ 665917 w 880966"/>
                    <a:gd name="connsiteY4" fmla="*/ 3704 h 532863"/>
                    <a:gd name="connsiteX5" fmla="*/ 856037 w 880966"/>
                    <a:gd name="connsiteY5" fmla="*/ 75930 h 53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xmlns="" id="{9A1A903C-C9B1-4BC1-0A76-6B8AE416B4BC}"/>
                  </a:ext>
                </a:extLst>
              </p:cNvPr>
              <p:cNvSpPr/>
              <p:nvPr/>
            </p:nvSpPr>
            <p:spPr>
              <a:xfrm>
                <a:off x="10878171" y="3398259"/>
                <a:ext cx="851479" cy="1716065"/>
              </a:xfrm>
              <a:custGeom>
                <a:avLst/>
                <a:gdLst>
                  <a:gd name="connsiteX0" fmla="*/ 851224 w 851479"/>
                  <a:gd name="connsiteY0" fmla="*/ 1695906 h 1716065"/>
                  <a:gd name="connsiteX1" fmla="*/ 643978 w 851479"/>
                  <a:gd name="connsiteY1" fmla="*/ 1146146 h 1716065"/>
                  <a:gd name="connsiteX2" fmla="*/ 570263 w 851479"/>
                  <a:gd name="connsiteY2" fmla="*/ 1015593 h 1716065"/>
                  <a:gd name="connsiteX3" fmla="*/ 500768 w 851479"/>
                  <a:gd name="connsiteY3" fmla="*/ 900181 h 1716065"/>
                  <a:gd name="connsiteX4" fmla="*/ 414891 w 851479"/>
                  <a:gd name="connsiteY4" fmla="*/ 800156 h 1716065"/>
                  <a:gd name="connsiteX5" fmla="*/ 306179 w 851479"/>
                  <a:gd name="connsiteY5" fmla="*/ 738355 h 1716065"/>
                  <a:gd name="connsiteX6" fmla="*/ 52769 w 851479"/>
                  <a:gd name="connsiteY6" fmla="*/ 636097 h 1716065"/>
                  <a:gd name="connsiteX7" fmla="*/ 39614 w 851479"/>
                  <a:gd name="connsiteY7" fmla="*/ 631877 h 1716065"/>
                  <a:gd name="connsiteX8" fmla="*/ 38125 w 851479"/>
                  <a:gd name="connsiteY8" fmla="*/ 613511 h 1716065"/>
                  <a:gd name="connsiteX9" fmla="*/ 45074 w 851479"/>
                  <a:gd name="connsiteY9" fmla="*/ 522174 h 1716065"/>
                  <a:gd name="connsiteX10" fmla="*/ 115066 w 851479"/>
                  <a:gd name="connsiteY10" fmla="*/ 466329 h 1716065"/>
                  <a:gd name="connsiteX11" fmla="*/ 198461 w 851479"/>
                  <a:gd name="connsiteY11" fmla="*/ 431581 h 1716065"/>
                  <a:gd name="connsiteX12" fmla="*/ 463289 w 851479"/>
                  <a:gd name="connsiteY12" fmla="*/ 199515 h 1716065"/>
                  <a:gd name="connsiteX13" fmla="*/ 549910 w 851479"/>
                  <a:gd name="connsiteY13" fmla="*/ 19819 h 1716065"/>
                  <a:gd name="connsiteX14" fmla="*/ 518886 w 851479"/>
                  <a:gd name="connsiteY14" fmla="*/ 11132 h 1716065"/>
                  <a:gd name="connsiteX15" fmla="*/ 325787 w 851479"/>
                  <a:gd name="connsiteY15" fmla="*/ 307233 h 1716065"/>
                  <a:gd name="connsiteX16" fmla="*/ 179102 w 851479"/>
                  <a:gd name="connsiteY16" fmla="*/ 405272 h 1716065"/>
                  <a:gd name="connsiteX17" fmla="*/ 95707 w 851479"/>
                  <a:gd name="connsiteY17" fmla="*/ 439523 h 1716065"/>
                  <a:gd name="connsiteX18" fmla="*/ 11071 w 851479"/>
                  <a:gd name="connsiteY18" fmla="*/ 500580 h 1716065"/>
                  <a:gd name="connsiteX19" fmla="*/ 3873 w 851479"/>
                  <a:gd name="connsiteY19" fmla="*/ 714776 h 1716065"/>
                  <a:gd name="connsiteX20" fmla="*/ 34898 w 851479"/>
                  <a:gd name="connsiteY20" fmla="*/ 723463 h 1716065"/>
                  <a:gd name="connsiteX21" fmla="*/ 41848 w 851479"/>
                  <a:gd name="connsiteY21" fmla="*/ 668859 h 1716065"/>
                  <a:gd name="connsiteX22" fmla="*/ 251824 w 851479"/>
                  <a:gd name="connsiteY22" fmla="*/ 754488 h 1716065"/>
                  <a:gd name="connsiteX23" fmla="*/ 364506 w 851479"/>
                  <a:gd name="connsiteY23" fmla="*/ 802142 h 1716065"/>
                  <a:gd name="connsiteX24" fmla="*/ 455099 w 851479"/>
                  <a:gd name="connsiteY24" fmla="*/ 890501 h 1716065"/>
                  <a:gd name="connsiteX25" fmla="*/ 525587 w 851479"/>
                  <a:gd name="connsiteY25" fmla="*/ 1001694 h 1716065"/>
                  <a:gd name="connsiteX26" fmla="*/ 597068 w 851479"/>
                  <a:gd name="connsiteY26" fmla="*/ 1127034 h 1716065"/>
                  <a:gd name="connsiteX27" fmla="*/ 729110 w 851479"/>
                  <a:gd name="connsiteY27" fmla="*/ 1390373 h 1716065"/>
                  <a:gd name="connsiteX28" fmla="*/ 820447 w 851479"/>
                  <a:gd name="connsiteY28" fmla="*/ 1704345 h 1716065"/>
                  <a:gd name="connsiteX29" fmla="*/ 840303 w 851479"/>
                  <a:gd name="connsiteY29" fmla="*/ 1715514 h 1716065"/>
                  <a:gd name="connsiteX30" fmla="*/ 851224 w 851479"/>
                  <a:gd name="connsiteY30" fmla="*/ 1695906 h 171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xmlns="" id="{D27B9080-CB91-825F-75D9-873B487DBA68}"/>
                  </a:ext>
                </a:extLst>
              </p:cNvPr>
              <p:cNvSpPr/>
              <p:nvPr/>
            </p:nvSpPr>
            <p:spPr>
              <a:xfrm>
                <a:off x="10765205" y="5144631"/>
                <a:ext cx="956658" cy="489336"/>
              </a:xfrm>
              <a:custGeom>
                <a:avLst/>
                <a:gdLst>
                  <a:gd name="connsiteX0" fmla="*/ 926216 w 956658"/>
                  <a:gd name="connsiteY0" fmla="*/ 7613 h 489336"/>
                  <a:gd name="connsiteX1" fmla="*/ 820980 w 956658"/>
                  <a:gd name="connsiteY1" fmla="*/ 90759 h 489336"/>
                  <a:gd name="connsiteX2" fmla="*/ 674791 w 956658"/>
                  <a:gd name="connsiteY2" fmla="*/ 141640 h 489336"/>
                  <a:gd name="connsiteX3" fmla="*/ 332028 w 956658"/>
                  <a:gd name="connsiteY3" fmla="*/ 231984 h 489336"/>
                  <a:gd name="connsiteX4" fmla="*/ 135703 w 956658"/>
                  <a:gd name="connsiteY4" fmla="*/ 269711 h 489336"/>
                  <a:gd name="connsiteX5" fmla="*/ 144390 w 956658"/>
                  <a:gd name="connsiteY5" fmla="*/ 300735 h 489336"/>
                  <a:gd name="connsiteX6" fmla="*/ 366528 w 956658"/>
                  <a:gd name="connsiteY6" fmla="*/ 257301 h 489336"/>
                  <a:gd name="connsiteX7" fmla="*/ 7880 w 956658"/>
                  <a:gd name="connsiteY7" fmla="*/ 459334 h 489336"/>
                  <a:gd name="connsiteX8" fmla="*/ 24262 w 956658"/>
                  <a:gd name="connsiteY8" fmla="*/ 487133 h 489336"/>
                  <a:gd name="connsiteX9" fmla="*/ 450171 w 956658"/>
                  <a:gd name="connsiteY9" fmla="*/ 247124 h 489336"/>
                  <a:gd name="connsiteX10" fmla="*/ 458113 w 956658"/>
                  <a:gd name="connsiteY10" fmla="*/ 235707 h 489336"/>
                  <a:gd name="connsiteX11" fmla="*/ 502789 w 956658"/>
                  <a:gd name="connsiteY11" fmla="*/ 224290 h 489336"/>
                  <a:gd name="connsiteX12" fmla="*/ 676776 w 956658"/>
                  <a:gd name="connsiteY12" fmla="*/ 174898 h 489336"/>
                  <a:gd name="connsiteX13" fmla="*/ 830659 w 956658"/>
                  <a:gd name="connsiteY13" fmla="*/ 121784 h 489336"/>
                  <a:gd name="connsiteX14" fmla="*/ 954263 w 956658"/>
                  <a:gd name="connsiteY14" fmla="*/ 23994 h 489336"/>
                  <a:gd name="connsiteX15" fmla="*/ 926216 w 956658"/>
                  <a:gd name="connsiteY15" fmla="*/ 7613 h 4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xmlns="" id="{EAA8B5EE-CF38-8AF3-2F48-D58815A8D107}"/>
                  </a:ext>
                </a:extLst>
              </p:cNvPr>
              <p:cNvSpPr/>
              <p:nvPr/>
            </p:nvSpPr>
            <p:spPr>
              <a:xfrm>
                <a:off x="10344826" y="4421282"/>
                <a:ext cx="1015905" cy="829572"/>
              </a:xfrm>
              <a:custGeom>
                <a:avLst/>
                <a:gdLst>
                  <a:gd name="connsiteX0" fmla="*/ 995889 w 1015905"/>
                  <a:gd name="connsiteY0" fmla="*/ 528431 h 829572"/>
                  <a:gd name="connsiteX1" fmla="*/ 980750 w 1015905"/>
                  <a:gd name="connsiteY1" fmla="*/ 532154 h 829572"/>
                  <a:gd name="connsiteX2" fmla="*/ 911006 w 1015905"/>
                  <a:gd name="connsiteY2" fmla="*/ 421954 h 829572"/>
                  <a:gd name="connsiteX3" fmla="*/ 884945 w 1015905"/>
                  <a:gd name="connsiteY3" fmla="*/ 428655 h 829572"/>
                  <a:gd name="connsiteX4" fmla="*/ 648411 w 1015905"/>
                  <a:gd name="connsiteY4" fmla="*/ 7958 h 829572"/>
                  <a:gd name="connsiteX5" fmla="*/ 618380 w 1015905"/>
                  <a:gd name="connsiteY5" fmla="*/ 14659 h 829572"/>
                  <a:gd name="connsiteX6" fmla="*/ 165168 w 1015905"/>
                  <a:gd name="connsiteY6" fmla="*/ 251938 h 829572"/>
                  <a:gd name="connsiteX7" fmla="*/ 44296 w 1015905"/>
                  <a:gd name="connsiteY7" fmla="*/ 315229 h 829572"/>
                  <a:gd name="connsiteX8" fmla="*/ 36353 w 1015905"/>
                  <a:gd name="connsiteY8" fmla="*/ 319448 h 829572"/>
                  <a:gd name="connsiteX9" fmla="*/ 35609 w 1015905"/>
                  <a:gd name="connsiteY9" fmla="*/ 319696 h 829572"/>
                  <a:gd name="connsiteX10" fmla="*/ 28659 w 1015905"/>
                  <a:gd name="connsiteY10" fmla="*/ 338311 h 829572"/>
                  <a:gd name="connsiteX11" fmla="*/ 3343 w 1015905"/>
                  <a:gd name="connsiteY11" fmla="*/ 423939 h 829572"/>
                  <a:gd name="connsiteX12" fmla="*/ 2598 w 1015905"/>
                  <a:gd name="connsiteY12" fmla="*/ 430393 h 829572"/>
                  <a:gd name="connsiteX13" fmla="*/ 2102 w 1015905"/>
                  <a:gd name="connsiteY13" fmla="*/ 446525 h 829572"/>
                  <a:gd name="connsiteX14" fmla="*/ 210837 w 1015905"/>
                  <a:gd name="connsiteY14" fmla="*/ 821802 h 829572"/>
                  <a:gd name="connsiteX15" fmla="*/ 238635 w 1015905"/>
                  <a:gd name="connsiteY15" fmla="*/ 805421 h 829572"/>
                  <a:gd name="connsiteX16" fmla="*/ 41069 w 1015905"/>
                  <a:gd name="connsiteY16" fmla="*/ 451241 h 829572"/>
                  <a:gd name="connsiteX17" fmla="*/ 477402 w 1015905"/>
                  <a:gd name="connsiteY17" fmla="*/ 200312 h 829572"/>
                  <a:gd name="connsiteX18" fmla="*/ 597779 w 1015905"/>
                  <a:gd name="connsiteY18" fmla="*/ 131065 h 829572"/>
                  <a:gd name="connsiteX19" fmla="*/ 852927 w 1015905"/>
                  <a:gd name="connsiteY19" fmla="*/ 563924 h 829572"/>
                  <a:gd name="connsiteX20" fmla="*/ 489564 w 1015905"/>
                  <a:gd name="connsiteY20" fmla="*/ 655261 h 829572"/>
                  <a:gd name="connsiteX21" fmla="*/ 464248 w 1015905"/>
                  <a:gd name="connsiteY21" fmla="*/ 671890 h 829572"/>
                  <a:gd name="connsiteX22" fmla="*/ 487330 w 1015905"/>
                  <a:gd name="connsiteY22" fmla="*/ 741138 h 829572"/>
                  <a:gd name="connsiteX23" fmla="*/ 518355 w 1015905"/>
                  <a:gd name="connsiteY23" fmla="*/ 732451 h 829572"/>
                  <a:gd name="connsiteX24" fmla="*/ 502470 w 1015905"/>
                  <a:gd name="connsiteY24" fmla="*/ 685293 h 829572"/>
                  <a:gd name="connsiteX25" fmla="*/ 1003832 w 1015905"/>
                  <a:gd name="connsiteY25" fmla="*/ 559208 h 829572"/>
                  <a:gd name="connsiteX26" fmla="*/ 995889 w 1015905"/>
                  <a:gd name="connsiteY26" fmla="*/ 528431 h 829572"/>
                  <a:gd name="connsiteX27" fmla="*/ 885689 w 1015905"/>
                  <a:gd name="connsiteY27" fmla="*/ 556230 h 829572"/>
                  <a:gd name="connsiteX28" fmla="*/ 618627 w 1015905"/>
                  <a:gd name="connsiteY28" fmla="*/ 103515 h 829572"/>
                  <a:gd name="connsiteX29" fmla="*/ 596786 w 1015905"/>
                  <a:gd name="connsiteY29" fmla="*/ 98303 h 829572"/>
                  <a:gd name="connsiteX30" fmla="*/ 587602 w 1015905"/>
                  <a:gd name="connsiteY30" fmla="*/ 100537 h 829572"/>
                  <a:gd name="connsiteX31" fmla="*/ 141093 w 1015905"/>
                  <a:gd name="connsiteY31" fmla="*/ 357422 h 829572"/>
                  <a:gd name="connsiteX32" fmla="*/ 40076 w 1015905"/>
                  <a:gd name="connsiteY32" fmla="*/ 415501 h 829572"/>
                  <a:gd name="connsiteX33" fmla="*/ 61421 w 1015905"/>
                  <a:gd name="connsiteY33" fmla="*/ 343027 h 829572"/>
                  <a:gd name="connsiteX34" fmla="*/ 510909 w 1015905"/>
                  <a:gd name="connsiteY34" fmla="*/ 107486 h 829572"/>
                  <a:gd name="connsiteX35" fmla="*/ 631782 w 1015905"/>
                  <a:gd name="connsiteY35" fmla="*/ 44195 h 829572"/>
                  <a:gd name="connsiteX36" fmla="*/ 915473 w 1015905"/>
                  <a:gd name="connsiteY36" fmla="*/ 548784 h 829572"/>
                  <a:gd name="connsiteX37" fmla="*/ 885689 w 1015905"/>
                  <a:gd name="connsiteY37" fmla="*/ 556230 h 829572"/>
                  <a:gd name="connsiteX38" fmla="*/ 946002 w 1015905"/>
                  <a:gd name="connsiteY38" fmla="*/ 541089 h 829572"/>
                  <a:gd name="connsiteX39" fmla="*/ 943768 w 1015905"/>
                  <a:gd name="connsiteY39" fmla="*/ 533395 h 829572"/>
                  <a:gd name="connsiteX40" fmla="*/ 909268 w 1015905"/>
                  <a:gd name="connsiteY40" fmla="*/ 472090 h 829572"/>
                  <a:gd name="connsiteX41" fmla="*/ 948980 w 1015905"/>
                  <a:gd name="connsiteY41" fmla="*/ 540345 h 829572"/>
                  <a:gd name="connsiteX42" fmla="*/ 946002 w 1015905"/>
                  <a:gd name="connsiteY42" fmla="*/ 541089 h 829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xmlns="" id="{7C3FCC73-2722-BEEE-74F7-13E9B7AD18F3}"/>
                  </a:ext>
                </a:extLst>
              </p:cNvPr>
              <p:cNvSpPr/>
              <p:nvPr/>
            </p:nvSpPr>
            <p:spPr>
              <a:xfrm>
                <a:off x="10796261" y="2077553"/>
                <a:ext cx="688416" cy="917897"/>
              </a:xfrm>
              <a:custGeom>
                <a:avLst/>
                <a:gdLst>
                  <a:gd name="connsiteX0" fmla="*/ 688162 w 688416"/>
                  <a:gd name="connsiteY0" fmla="*/ 897738 h 917897"/>
                  <a:gd name="connsiteX1" fmla="*/ 564807 w 688416"/>
                  <a:gd name="connsiteY1" fmla="*/ 395880 h 917897"/>
                  <a:gd name="connsiteX2" fmla="*/ 263990 w 688416"/>
                  <a:gd name="connsiteY2" fmla="*/ 55351 h 917897"/>
                  <a:gd name="connsiteX3" fmla="*/ 15544 w 688416"/>
                  <a:gd name="connsiteY3" fmla="*/ 996 h 917897"/>
                  <a:gd name="connsiteX4" fmla="*/ 15544 w 688416"/>
                  <a:gd name="connsiteY4" fmla="*/ 33262 h 917897"/>
                  <a:gd name="connsiteX5" fmla="*/ 406705 w 688416"/>
                  <a:gd name="connsiteY5" fmla="*/ 206505 h 917897"/>
                  <a:gd name="connsiteX6" fmla="*/ 605016 w 688416"/>
                  <a:gd name="connsiteY6" fmla="*/ 620252 h 917897"/>
                  <a:gd name="connsiteX7" fmla="*/ 656889 w 688416"/>
                  <a:gd name="connsiteY7" fmla="*/ 906177 h 917897"/>
                  <a:gd name="connsiteX8" fmla="*/ 676745 w 688416"/>
                  <a:gd name="connsiteY8" fmla="*/ 917346 h 917897"/>
                  <a:gd name="connsiteX9" fmla="*/ 688162 w 688416"/>
                  <a:gd name="connsiteY9" fmla="*/ 897738 h 917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xmlns="" id="{A1A81441-5930-E225-09F7-EB0F2D6B897E}"/>
                  </a:ext>
                </a:extLst>
              </p:cNvPr>
              <p:cNvSpPr/>
              <p:nvPr/>
            </p:nvSpPr>
            <p:spPr>
              <a:xfrm>
                <a:off x="11466977" y="2978886"/>
                <a:ext cx="200404" cy="450204"/>
              </a:xfrm>
              <a:custGeom>
                <a:avLst/>
                <a:gdLst>
                  <a:gd name="connsiteX0" fmla="*/ 156189 w 200404"/>
                  <a:gd name="connsiteY0" fmla="*/ 35373 h 450204"/>
                  <a:gd name="connsiteX1" fmla="*/ 42762 w 200404"/>
                  <a:gd name="connsiteY1" fmla="*/ 5837 h 450204"/>
                  <a:gd name="connsiteX2" fmla="*/ 51449 w 200404"/>
                  <a:gd name="connsiteY2" fmla="*/ 36862 h 450204"/>
                  <a:gd name="connsiteX3" fmla="*/ 131120 w 200404"/>
                  <a:gd name="connsiteY3" fmla="*/ 55725 h 450204"/>
                  <a:gd name="connsiteX4" fmla="*/ 167358 w 200404"/>
                  <a:gd name="connsiteY4" fmla="*/ 147807 h 450204"/>
                  <a:gd name="connsiteX5" fmla="*/ 152217 w 200404"/>
                  <a:gd name="connsiteY5" fmla="*/ 258752 h 450204"/>
                  <a:gd name="connsiteX6" fmla="*/ 103571 w 200404"/>
                  <a:gd name="connsiteY6" fmla="*/ 357783 h 450204"/>
                  <a:gd name="connsiteX7" fmla="*/ 11489 w 200404"/>
                  <a:gd name="connsiteY7" fmla="*/ 418592 h 450204"/>
                  <a:gd name="connsiteX8" fmla="*/ 20176 w 200404"/>
                  <a:gd name="connsiteY8" fmla="*/ 449617 h 450204"/>
                  <a:gd name="connsiteX9" fmla="*/ 181257 w 200404"/>
                  <a:gd name="connsiteY9" fmla="*/ 275878 h 450204"/>
                  <a:gd name="connsiteX10" fmla="*/ 156189 w 200404"/>
                  <a:gd name="connsiteY10" fmla="*/ 35373 h 45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A7BC027A-8980-2578-49A4-69142B8CB57E}"/>
                </a:ext>
              </a:extLst>
            </p:cNvPr>
            <p:cNvSpPr/>
            <p:nvPr/>
          </p:nvSpPr>
          <p:spPr>
            <a:xfrm>
              <a:off x="9579252" y="5779887"/>
              <a:ext cx="2264314" cy="45719"/>
            </a:xfrm>
            <a:custGeom>
              <a:avLst/>
              <a:gdLst>
                <a:gd name="connsiteX0" fmla="*/ 2951828 w 2967464"/>
                <a:gd name="connsiteY0" fmla="*/ 0 h 32265"/>
                <a:gd name="connsiteX1" fmla="*/ 15637 w 2967464"/>
                <a:gd name="connsiteY1" fmla="*/ 0 h 32265"/>
                <a:gd name="connsiteX2" fmla="*/ 15637 w 2967464"/>
                <a:gd name="connsiteY2" fmla="*/ 32266 h 32265"/>
                <a:gd name="connsiteX3" fmla="*/ 2951828 w 2967464"/>
                <a:gd name="connsiteY3" fmla="*/ 32266 h 32265"/>
                <a:gd name="connsiteX4" fmla="*/ 2951828 w 2967464"/>
                <a:gd name="connsiteY4" fmla="*/ 0 h 32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85F2B34E-0784-88F3-4EBC-D3532EE5D29E}"/>
              </a:ext>
            </a:extLst>
          </p:cNvPr>
          <p:cNvSpPr/>
          <p:nvPr/>
        </p:nvSpPr>
        <p:spPr>
          <a:xfrm>
            <a:off x="90223" y="4152901"/>
            <a:ext cx="5017558" cy="2295525"/>
          </a:xfrm>
          <a:custGeom>
            <a:avLst/>
            <a:gdLst>
              <a:gd name="connsiteX0" fmla="*/ 0 w 6690077"/>
              <a:gd name="connsiteY0" fmla="*/ 1147763 h 2295525"/>
              <a:gd name="connsiteX1" fmla="*/ 1147763 w 6690077"/>
              <a:gd name="connsiteY1" fmla="*/ 0 h 2295525"/>
              <a:gd name="connsiteX2" fmla="*/ 5542315 w 6690077"/>
              <a:gd name="connsiteY2" fmla="*/ 0 h 2295525"/>
              <a:gd name="connsiteX3" fmla="*/ 6690078 w 6690077"/>
              <a:gd name="connsiteY3" fmla="*/ 1147763 h 2295525"/>
              <a:gd name="connsiteX4" fmla="*/ 6690077 w 6690077"/>
              <a:gd name="connsiteY4" fmla="*/ 1147763 h 2295525"/>
              <a:gd name="connsiteX5" fmla="*/ 5542314 w 6690077"/>
              <a:gd name="connsiteY5" fmla="*/ 2295526 h 2295525"/>
              <a:gd name="connsiteX6" fmla="*/ 1147763 w 6690077"/>
              <a:gd name="connsiteY6" fmla="*/ 2295525 h 2295525"/>
              <a:gd name="connsiteX7" fmla="*/ 0 w 6690077"/>
              <a:gd name="connsiteY7" fmla="*/ 1147762 h 2295525"/>
              <a:gd name="connsiteX8" fmla="*/ 0 w 6690077"/>
              <a:gd name="connsiteY8" fmla="*/ 1147763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90077" h="2295525" fill="none" extrusionOk="0">
                <a:moveTo>
                  <a:pt x="0" y="1147763"/>
                </a:moveTo>
                <a:cubicBezTo>
                  <a:pt x="-1869" y="501925"/>
                  <a:pt x="555292" y="-85975"/>
                  <a:pt x="1147763" y="0"/>
                </a:cubicBezTo>
                <a:cubicBezTo>
                  <a:pt x="1836184" y="82930"/>
                  <a:pt x="4123831" y="28335"/>
                  <a:pt x="5542315" y="0"/>
                </a:cubicBezTo>
                <a:cubicBezTo>
                  <a:pt x="6179006" y="20416"/>
                  <a:pt x="6676989" y="495981"/>
                  <a:pt x="6690078" y="1147763"/>
                </a:cubicBezTo>
                <a:lnTo>
                  <a:pt x="6690077" y="1147763"/>
                </a:lnTo>
                <a:cubicBezTo>
                  <a:pt x="6668484" y="1807020"/>
                  <a:pt x="6198602" y="2325326"/>
                  <a:pt x="5542314" y="2295526"/>
                </a:cubicBezTo>
                <a:cubicBezTo>
                  <a:pt x="3607161" y="2252199"/>
                  <a:pt x="1672112" y="2269829"/>
                  <a:pt x="1147763" y="2295525"/>
                </a:cubicBezTo>
                <a:cubicBezTo>
                  <a:pt x="414219" y="2254332"/>
                  <a:pt x="20193" y="1863298"/>
                  <a:pt x="0" y="1147762"/>
                </a:cubicBezTo>
                <a:lnTo>
                  <a:pt x="0" y="1147763"/>
                </a:lnTo>
                <a:close/>
              </a:path>
              <a:path w="6690077" h="2295525" stroke="0" extrusionOk="0">
                <a:moveTo>
                  <a:pt x="0" y="1147763"/>
                </a:moveTo>
                <a:cubicBezTo>
                  <a:pt x="-47040" y="500151"/>
                  <a:pt x="521225" y="-51645"/>
                  <a:pt x="1147763" y="0"/>
                </a:cubicBezTo>
                <a:cubicBezTo>
                  <a:pt x="2616239" y="158897"/>
                  <a:pt x="4538368" y="6292"/>
                  <a:pt x="5542315" y="0"/>
                </a:cubicBezTo>
                <a:cubicBezTo>
                  <a:pt x="6136170" y="-71320"/>
                  <a:pt x="6761330" y="556696"/>
                  <a:pt x="6690078" y="1147763"/>
                </a:cubicBezTo>
                <a:lnTo>
                  <a:pt x="6690077" y="1147763"/>
                </a:lnTo>
                <a:cubicBezTo>
                  <a:pt x="6636363" y="1807804"/>
                  <a:pt x="6247015" y="2395554"/>
                  <a:pt x="5542314" y="2295526"/>
                </a:cubicBezTo>
                <a:cubicBezTo>
                  <a:pt x="3657853" y="2357908"/>
                  <a:pt x="2527245" y="2340094"/>
                  <a:pt x="1147763" y="2295525"/>
                </a:cubicBezTo>
                <a:cubicBezTo>
                  <a:pt x="497055" y="2327052"/>
                  <a:pt x="74282" y="1832269"/>
                  <a:pt x="0" y="1147762"/>
                </a:cubicBezTo>
                <a:lnTo>
                  <a:pt x="0" y="1147763"/>
                </a:ln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34911842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oải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Cách bảo quản nước hoa đơn giản, lưu giữ hương thơm bền lâu - Vua Nệm">
            <a:extLst>
              <a:ext uri="{FF2B5EF4-FFF2-40B4-BE49-F238E27FC236}">
                <a16:creationId xmlns:a16="http://schemas.microsoft.com/office/drawing/2014/main" xmlns="" id="{73429265-EA08-01B6-FE59-7E3BED37B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" y="142876"/>
            <a:ext cx="4074319" cy="36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8360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794075C-A37B-4E8E-A903-1767478A8A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447518"/>
            <a:ext cx="9144000" cy="24104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1DDF7CA-1F1D-4B83-A86D-70F61B696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315" y="182248"/>
            <a:ext cx="4392787" cy="6667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AC5844-A445-A56B-29EF-44F23C152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181" y="2285134"/>
            <a:ext cx="5025064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2207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</TotalTime>
  <Words>484</Words>
  <Application>Microsoft Office PowerPoint</Application>
  <PresentationFormat>On-screen Show (4:3)</PresentationFormat>
  <Paragraphs>56</Paragraphs>
  <Slides>21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Hong</dc:creator>
  <cp:lastModifiedBy>Hong</cp:lastModifiedBy>
  <cp:revision>11</cp:revision>
  <dcterms:created xsi:type="dcterms:W3CDTF">2023-08-16T08:45:28Z</dcterms:created>
  <dcterms:modified xsi:type="dcterms:W3CDTF">2023-08-16T09:08:01Z</dcterms:modified>
</cp:coreProperties>
</file>